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541" r:id="rId3"/>
    <p:sldId id="836" r:id="rId4"/>
    <p:sldId id="341" r:id="rId5"/>
    <p:sldId id="974" r:id="rId6"/>
    <p:sldId id="973" r:id="rId7"/>
    <p:sldId id="398" r:id="rId8"/>
    <p:sldId id="399" r:id="rId9"/>
    <p:sldId id="966" r:id="rId10"/>
    <p:sldId id="370" r:id="rId11"/>
    <p:sldId id="484" r:id="rId12"/>
    <p:sldId id="485" r:id="rId13"/>
    <p:sldId id="967" r:id="rId14"/>
    <p:sldId id="426" r:id="rId15"/>
    <p:sldId id="429" r:id="rId16"/>
    <p:sldId id="378" r:id="rId17"/>
    <p:sldId id="968" r:id="rId18"/>
    <p:sldId id="969" r:id="rId19"/>
    <p:sldId id="430" r:id="rId20"/>
    <p:sldId id="431" r:id="rId21"/>
    <p:sldId id="427" r:id="rId22"/>
    <p:sldId id="428" r:id="rId23"/>
    <p:sldId id="487" r:id="rId24"/>
    <p:sldId id="975" r:id="rId25"/>
    <p:sldId id="977" r:id="rId26"/>
    <p:sldId id="976" r:id="rId27"/>
    <p:sldId id="486" r:id="rId28"/>
    <p:sldId id="405" r:id="rId29"/>
    <p:sldId id="387" r:id="rId30"/>
    <p:sldId id="389" r:id="rId31"/>
    <p:sldId id="970" r:id="rId32"/>
    <p:sldId id="971" r:id="rId33"/>
    <p:sldId id="972" r:id="rId34"/>
    <p:sldId id="390" r:id="rId35"/>
    <p:sldId id="400" r:id="rId36"/>
    <p:sldId id="981" r:id="rId37"/>
    <p:sldId id="978" r:id="rId38"/>
    <p:sldId id="980" r:id="rId39"/>
    <p:sldId id="982" r:id="rId40"/>
    <p:sldId id="369" r:id="rId41"/>
    <p:sldId id="438" r:id="rId42"/>
    <p:sldId id="492" r:id="rId43"/>
    <p:sldId id="491" r:id="rId44"/>
    <p:sldId id="983" r:id="rId45"/>
    <p:sldId id="439" r:id="rId46"/>
    <p:sldId id="442" r:id="rId47"/>
    <p:sldId id="494" r:id="rId48"/>
    <p:sldId id="493" r:id="rId49"/>
    <p:sldId id="474" r:id="rId50"/>
    <p:sldId id="443" r:id="rId51"/>
    <p:sldId id="984" r:id="rId52"/>
    <p:sldId id="440" r:id="rId53"/>
    <p:sldId id="495" r:id="rId54"/>
    <p:sldId id="496" r:id="rId55"/>
    <p:sldId id="441" r:id="rId56"/>
    <p:sldId id="989" r:id="rId57"/>
    <p:sldId id="990" r:id="rId58"/>
    <p:sldId id="476" r:id="rId59"/>
    <p:sldId id="477" r:id="rId60"/>
    <p:sldId id="985" r:id="rId61"/>
    <p:sldId id="986" r:id="rId62"/>
    <p:sldId id="987" r:id="rId63"/>
    <p:sldId id="988" r:id="rId64"/>
    <p:sldId id="991" r:id="rId65"/>
    <p:sldId id="992" r:id="rId66"/>
    <p:sldId id="993" r:id="rId67"/>
    <p:sldId id="962" r:id="rId68"/>
    <p:sldId id="685" r:id="rId69"/>
    <p:sldId id="964" r:id="rId70"/>
    <p:sldId id="965" r:id="rId71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3386E8F-03F9-4690-9803-F2B7DA4846F4}">
          <p14:sldIdLst>
            <p14:sldId id="256"/>
            <p14:sldId id="541"/>
          </p14:sldIdLst>
        </p14:section>
        <p14:section name="Semantic Segmentation" id="{8B2BFCEC-D1A1-43B1-9701-FF99D209A09F}">
          <p14:sldIdLst>
            <p14:sldId id="836"/>
            <p14:sldId id="341"/>
            <p14:sldId id="974"/>
            <p14:sldId id="973"/>
            <p14:sldId id="398"/>
            <p14:sldId id="399"/>
            <p14:sldId id="966"/>
            <p14:sldId id="370"/>
            <p14:sldId id="484"/>
            <p14:sldId id="485"/>
            <p14:sldId id="967"/>
          </p14:sldIdLst>
        </p14:section>
        <p14:section name="UnPooling" id="{91815F10-235D-4DAC-82A5-B49950F8AC39}">
          <p14:sldIdLst>
            <p14:sldId id="426"/>
            <p14:sldId id="429"/>
            <p14:sldId id="378"/>
            <p14:sldId id="968"/>
            <p14:sldId id="969"/>
            <p14:sldId id="430"/>
            <p14:sldId id="431"/>
          </p14:sldIdLst>
        </p14:section>
        <p14:section name="Transpose Conv" id="{C6245A5E-4A80-4ED1-A9F8-BE6FC8307467}">
          <p14:sldIdLst>
            <p14:sldId id="427"/>
            <p14:sldId id="428"/>
            <p14:sldId id="487"/>
            <p14:sldId id="975"/>
            <p14:sldId id="977"/>
            <p14:sldId id="976"/>
            <p14:sldId id="486"/>
            <p14:sldId id="405"/>
            <p14:sldId id="387"/>
            <p14:sldId id="389"/>
            <p14:sldId id="970"/>
            <p14:sldId id="971"/>
            <p14:sldId id="972"/>
          </p14:sldIdLst>
        </p14:section>
        <p14:section name="Instance Segmentation" id="{84F1168C-A307-4C5C-B79A-38B83996354D}">
          <p14:sldIdLst>
            <p14:sldId id="390"/>
            <p14:sldId id="400"/>
            <p14:sldId id="981"/>
            <p14:sldId id="978"/>
            <p14:sldId id="980"/>
            <p14:sldId id="982"/>
            <p14:sldId id="369"/>
          </p14:sldIdLst>
        </p14:section>
        <p14:section name="Mask R-CNN" id="{3B6D7B3A-95A0-496F-B5DD-D653144C498C}">
          <p14:sldIdLst>
            <p14:sldId id="438"/>
            <p14:sldId id="492"/>
            <p14:sldId id="491"/>
            <p14:sldId id="983"/>
            <p14:sldId id="439"/>
            <p14:sldId id="442"/>
            <p14:sldId id="494"/>
            <p14:sldId id="493"/>
            <p14:sldId id="474"/>
            <p14:sldId id="443"/>
            <p14:sldId id="984"/>
            <p14:sldId id="440"/>
            <p14:sldId id="495"/>
            <p14:sldId id="496"/>
            <p14:sldId id="441"/>
            <p14:sldId id="989"/>
            <p14:sldId id="990"/>
            <p14:sldId id="476"/>
            <p14:sldId id="477"/>
            <p14:sldId id="985"/>
            <p14:sldId id="986"/>
            <p14:sldId id="987"/>
            <p14:sldId id="988"/>
            <p14:sldId id="991"/>
            <p14:sldId id="992"/>
            <p14:sldId id="993"/>
            <p14:sldId id="962"/>
            <p14:sldId id="685"/>
            <p14:sldId id="964"/>
            <p14:sldId id="9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8DEAA"/>
    <a:srgbClr val="EDF4E4"/>
    <a:srgbClr val="F6F9F1"/>
    <a:srgbClr val="EEAE7E"/>
    <a:srgbClr val="F2C19C"/>
    <a:srgbClr val="F5D0B5"/>
    <a:srgbClr val="B9D593"/>
    <a:srgbClr val="9FC56D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069" autoAdjust="0"/>
  </p:normalViewPr>
  <p:slideViewPr>
    <p:cSldViewPr snapToGrid="0" snapToObjects="1">
      <p:cViewPr varScale="1">
        <p:scale>
          <a:sx n="46" d="100"/>
          <a:sy n="46" d="100"/>
        </p:scale>
        <p:origin x="43" y="6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05-Dec-20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05-Dec-20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efkine.com/general/2016/09/05/backpropagation-in-convolutional-neural-networks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slideshare.net/kuwajima/cnnbp" TargetMode="External"/><Relationship Id="rId4" Type="http://schemas.openxmlformats.org/officeDocument/2006/relationships/hyperlink" Target="https://grzegorzgwardys.wordpress.com/2016/04/22/8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http://jefkine.com/general/2016/09/05/backpropagation-in-convolutional-neural-networks/</a:t>
            </a:r>
            <a:endParaRPr lang="en-US" dirty="0"/>
          </a:p>
          <a:p>
            <a:r>
              <a:rPr lang="en-US" dirty="0">
                <a:hlinkClick r:id="rId4"/>
              </a:rPr>
              <a:t>https://grzegorzgwardys.wordpress.com/2016/04/22/8/</a:t>
            </a:r>
            <a:endParaRPr lang="en-US" dirty="0"/>
          </a:p>
          <a:p>
            <a:r>
              <a:rPr lang="en-US" dirty="0"/>
              <a:t>http://andrew.gibiansky.com/blog/machine-learning/convolutional-neural-networks</a:t>
            </a:r>
          </a:p>
          <a:p>
            <a:r>
              <a:rPr lang="en-US" dirty="0">
                <a:hlinkClick r:id="rId5"/>
              </a:rPr>
              <a:t>http://www.slideshare.net/kuwajima/cnnbp</a:t>
            </a:r>
            <a:endParaRPr lang="en-US" dirty="0"/>
          </a:p>
          <a:p>
            <a:r>
              <a:rPr lang="en-US" dirty="0"/>
              <a:t>http://soumith.ch/ex/pages/2014/08/07/why-rotate-weights-convolution-gradient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84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6EC1BA2-B40B-4083-8347-52AEF8C3786C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14814-E4AE-49F1-A5CF-BC91487789AA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42633-1AAB-4372-B4FD-33406F4DB054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8E5BF-9F8C-4E63-8974-BE7C1A5737BA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45AB-CDFF-4527-9B75-B9D2C0D838B2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4034A-0B07-4702-A052-93CE82734D9B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70F9E-1AAD-4E7C-8323-1029C0829084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D72D059-28B2-41CB-B7C0-C80EA9D96132}" type="datetime1">
              <a:rPr lang="en-US" smtClean="0"/>
              <a:t>05-Dec-20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gif"/><Relationship Id="rId7" Type="http://schemas.openxmlformats.org/officeDocument/2006/relationships/image" Target="../media/image35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2: Modern Image Segmentation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ADF – </a:t>
            </a:r>
            <a:r>
              <a:rPr lang="en-US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Segmentation: Sliding Window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458" y="2418257"/>
            <a:ext cx="3068342" cy="2047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2976352" y="2878923"/>
            <a:ext cx="1757743" cy="883539"/>
            <a:chOff x="2543175" y="2618804"/>
            <a:chExt cx="1757743" cy="883539"/>
          </a:xfrm>
        </p:grpSpPr>
        <p:sp>
          <p:nvSpPr>
            <p:cNvPr id="12" name="Rectangle 11"/>
            <p:cNvSpPr/>
            <p:nvPr/>
          </p:nvSpPr>
          <p:spPr>
            <a:xfrm>
              <a:off x="2543175" y="2926081"/>
              <a:ext cx="347472" cy="3474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2633472" y="2618804"/>
              <a:ext cx="1667446" cy="30727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33472" y="3273553"/>
              <a:ext cx="1667446" cy="22879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389709" y="2459109"/>
            <a:ext cx="1383712" cy="1351657"/>
            <a:chOff x="3956533" y="2198990"/>
            <a:chExt cx="1383712" cy="13516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10133" y="2588622"/>
              <a:ext cx="876512" cy="96202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956533" y="2198990"/>
              <a:ext cx="13837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MT"/>
                </a:rPr>
                <a:t>Extract patch</a:t>
              </a:r>
              <a:endParaRPr lang="en-US" sz="16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48240" y="2826832"/>
            <a:ext cx="2941017" cy="1582496"/>
            <a:chOff x="3571958" y="2566714"/>
            <a:chExt cx="2941017" cy="1582496"/>
          </a:xfrm>
        </p:grpSpPr>
        <p:grpSp>
          <p:nvGrpSpPr>
            <p:cNvPr id="20" name="Group 19"/>
            <p:cNvGrpSpPr/>
            <p:nvPr/>
          </p:nvGrpSpPr>
          <p:grpSpPr>
            <a:xfrm>
              <a:off x="4383164" y="2566714"/>
              <a:ext cx="2129811" cy="1005840"/>
              <a:chOff x="3115179" y="4078034"/>
              <a:chExt cx="2129811" cy="1005840"/>
            </a:xfrm>
          </p:grpSpPr>
          <p:sp>
            <p:nvSpPr>
              <p:cNvPr id="18" name="Trapezoid 17"/>
              <p:cNvSpPr/>
              <p:nvPr/>
            </p:nvSpPr>
            <p:spPr>
              <a:xfrm rot="5400000">
                <a:off x="2982496" y="4210717"/>
                <a:ext cx="1005840" cy="740474"/>
              </a:xfrm>
              <a:prstGeom prst="trapezoid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552172" y="4396288"/>
                <a:ext cx="692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CNN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983190" y="3564435"/>
              <a:ext cx="15404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Run through </a:t>
              </a:r>
            </a:p>
            <a:p>
              <a:pPr algn="ctr"/>
              <a:r>
                <a:rPr lang="en-US" sz="1600" dirty="0"/>
                <a:t>a CNN</a:t>
              </a:r>
            </a:p>
          </p:txBody>
        </p:sp>
        <p:cxnSp>
          <p:nvCxnSpPr>
            <p:cNvPr id="29" name="Elbow Connector 28"/>
            <p:cNvCxnSpPr>
              <a:cxnSpLocks/>
              <a:stCxn id="30" idx="6"/>
              <a:endCxn id="18" idx="2"/>
            </p:cNvCxnSpPr>
            <p:nvPr/>
          </p:nvCxnSpPr>
          <p:spPr>
            <a:xfrm>
              <a:off x="3571958" y="3058610"/>
              <a:ext cx="811206" cy="110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5011080" y="3250148"/>
            <a:ext cx="137160" cy="13716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699920" y="2451389"/>
            <a:ext cx="1713002" cy="1063029"/>
            <a:chOff x="6319026" y="2191271"/>
            <a:chExt cx="1713002" cy="1063029"/>
          </a:xfrm>
        </p:grpSpPr>
        <p:sp>
          <p:nvSpPr>
            <p:cNvPr id="31" name="Rectangle 30"/>
            <p:cNvSpPr/>
            <p:nvPr/>
          </p:nvSpPr>
          <p:spPr>
            <a:xfrm>
              <a:off x="6947377" y="2884968"/>
              <a:ext cx="806631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/>
                <a:t>COW</a:t>
              </a:r>
            </a:p>
          </p:txBody>
        </p:sp>
        <p:cxnSp>
          <p:nvCxnSpPr>
            <p:cNvPr id="34" name="Straight Arrow Connector 33"/>
            <p:cNvCxnSpPr>
              <a:stCxn id="18" idx="0"/>
              <a:endCxn id="31" idx="1"/>
            </p:cNvCxnSpPr>
            <p:nvPr/>
          </p:nvCxnSpPr>
          <p:spPr>
            <a:xfrm>
              <a:off x="6319026" y="3069634"/>
              <a:ext cx="62835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6644340" y="2191271"/>
              <a:ext cx="138768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/>
                <a:t>Classify </a:t>
              </a:r>
            </a:p>
            <a:p>
              <a:pPr algn="ctr"/>
              <a:r>
                <a:rPr lang="en-US" sz="1600" dirty="0"/>
                <a:t>center pixel</a:t>
              </a:r>
            </a:p>
          </p:txBody>
        </p:sp>
      </p:grpSp>
      <p:cxnSp>
        <p:nvCxnSpPr>
          <p:cNvPr id="40" name="Elbow Connector 39"/>
          <p:cNvCxnSpPr>
            <a:cxnSpLocks/>
            <a:stCxn id="31" idx="3"/>
            <a:endCxn id="38" idx="1"/>
          </p:cNvCxnSpPr>
          <p:nvPr/>
        </p:nvCxnSpPr>
        <p:spPr>
          <a:xfrm>
            <a:off x="8134902" y="3329752"/>
            <a:ext cx="7087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8843674" y="2305624"/>
            <a:ext cx="2772638" cy="2812149"/>
            <a:chOff x="5534081" y="4350492"/>
            <a:chExt cx="2772638" cy="281214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34081" y="4350492"/>
              <a:ext cx="2772638" cy="2048256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128345" y="6577866"/>
              <a:ext cx="133331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600" dirty="0"/>
                <a:t>Repeat for </a:t>
              </a:r>
            </a:p>
            <a:p>
              <a:pPr algn="ctr"/>
              <a:r>
                <a:rPr lang="en-US" sz="1600" dirty="0"/>
                <a:t>Every pixel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759061" y="4557800"/>
            <a:ext cx="10355815" cy="167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Expensive Routines </a:t>
            </a:r>
            <a:endParaRPr lang="id-ID" sz="22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Perform</a:t>
            </a:r>
            <a:r>
              <a:rPr lang="id-ID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independently</a:t>
            </a:r>
            <a:endParaRPr lang="id-ID" sz="22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Not</a:t>
            </a:r>
            <a:r>
              <a:rPr lang="id-ID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reusing shared features between overlapping patches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Very “R-CNN” like</a:t>
            </a:r>
          </a:p>
        </p:txBody>
      </p:sp>
    </p:spTree>
    <p:extLst>
      <p:ext uri="{BB962C8B-B14F-4D97-AF65-F5344CB8AC3E}">
        <p14:creationId xmlns:p14="http://schemas.microsoft.com/office/powerpoint/2010/main" val="207757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E0ECDD-47A3-477B-90C2-5552031781D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Design a network as a bunch of convolutional layers to make predictions for pixels all at once!</a:t>
            </a:r>
          </a:p>
          <a:p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Segmentation: </a:t>
            </a:r>
            <a:r>
              <a:rPr lang="id-ID" dirty="0"/>
              <a:t>Fully </a:t>
            </a:r>
            <a:r>
              <a:rPr lang="en-US" dirty="0"/>
              <a:t>Convolutional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3310" y="3218898"/>
            <a:ext cx="1585470" cy="1210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18857-8E2A-4CB4-ADDF-D8238ACE88B0}"/>
              </a:ext>
            </a:extLst>
          </p:cNvPr>
          <p:cNvSpPr/>
          <p:nvPr/>
        </p:nvSpPr>
        <p:spPr>
          <a:xfrm>
            <a:off x="3254827" y="3549149"/>
            <a:ext cx="822960" cy="5502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Conv</a:t>
            </a:r>
            <a:endParaRPr lang="en-US" sz="12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58663E-4273-4C8A-843B-15ADE4F50CBD}"/>
              </a:ext>
            </a:extLst>
          </p:cNvPr>
          <p:cNvSpPr/>
          <p:nvPr/>
        </p:nvSpPr>
        <p:spPr>
          <a:xfrm>
            <a:off x="3955843" y="2962260"/>
            <a:ext cx="704850" cy="1724025"/>
          </a:xfrm>
          <a:prstGeom prst="cube">
            <a:avLst>
              <a:gd name="adj" fmla="val 793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61D02347-7058-4B2B-8227-FCBA4B16CCFF}"/>
              </a:ext>
            </a:extLst>
          </p:cNvPr>
          <p:cNvSpPr/>
          <p:nvPr/>
        </p:nvSpPr>
        <p:spPr>
          <a:xfrm>
            <a:off x="4365802" y="3549149"/>
            <a:ext cx="822960" cy="5502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Conv</a:t>
            </a:r>
            <a:endParaRPr lang="en-US" sz="1200" dirty="0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5E50753C-6ABB-4D58-B67E-C8E84815EB0A}"/>
              </a:ext>
            </a:extLst>
          </p:cNvPr>
          <p:cNvSpPr/>
          <p:nvPr/>
        </p:nvSpPr>
        <p:spPr>
          <a:xfrm>
            <a:off x="5054381" y="2962260"/>
            <a:ext cx="704850" cy="1724025"/>
          </a:xfrm>
          <a:prstGeom prst="cube">
            <a:avLst>
              <a:gd name="adj" fmla="val 793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2178D9B-7501-48D5-A737-6E9FB5ACB62C}"/>
              </a:ext>
            </a:extLst>
          </p:cNvPr>
          <p:cNvSpPr/>
          <p:nvPr/>
        </p:nvSpPr>
        <p:spPr>
          <a:xfrm>
            <a:off x="5476777" y="3549149"/>
            <a:ext cx="822960" cy="5502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Conv</a:t>
            </a:r>
            <a:endParaRPr lang="en-US" sz="1200" dirty="0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0930C43D-F67B-437B-919A-B4C130322C50}"/>
              </a:ext>
            </a:extLst>
          </p:cNvPr>
          <p:cNvSpPr/>
          <p:nvPr/>
        </p:nvSpPr>
        <p:spPr>
          <a:xfrm>
            <a:off x="6229119" y="2962260"/>
            <a:ext cx="704850" cy="1724025"/>
          </a:xfrm>
          <a:prstGeom prst="cube">
            <a:avLst>
              <a:gd name="adj" fmla="val 793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4119B368-E182-4A88-8AF4-BEAEC3E4E2CD}"/>
              </a:ext>
            </a:extLst>
          </p:cNvPr>
          <p:cNvSpPr/>
          <p:nvPr/>
        </p:nvSpPr>
        <p:spPr>
          <a:xfrm>
            <a:off x="6587752" y="3549149"/>
            <a:ext cx="822960" cy="5502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Conv</a:t>
            </a:r>
            <a:endParaRPr lang="en-US" sz="1200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BE0A741F-577E-4404-82BB-9C6F0F1BFB6D}"/>
              </a:ext>
            </a:extLst>
          </p:cNvPr>
          <p:cNvSpPr/>
          <p:nvPr/>
        </p:nvSpPr>
        <p:spPr>
          <a:xfrm>
            <a:off x="7365757" y="2962260"/>
            <a:ext cx="994032" cy="1724025"/>
          </a:xfrm>
          <a:prstGeom prst="cube">
            <a:avLst>
              <a:gd name="adj" fmla="val 4693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C378E06-B31A-4EC5-AC7F-18CEA205371C}"/>
              </a:ext>
            </a:extLst>
          </p:cNvPr>
          <p:cNvSpPr/>
          <p:nvPr/>
        </p:nvSpPr>
        <p:spPr>
          <a:xfrm>
            <a:off x="8067744" y="3549149"/>
            <a:ext cx="809557" cy="55024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id-ID" sz="1200" dirty="0"/>
              <a:t>argmax</a:t>
            </a:r>
            <a:endParaRPr lang="en-US" sz="12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A14FB78-C386-40C7-8D28-9D278ADFC1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4925" y="3218898"/>
            <a:ext cx="1585470" cy="12107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9F8639-C9E5-402F-9AD6-1B2E21E8FC0F}"/>
                  </a:ext>
                </a:extLst>
              </p:cNvPr>
              <p:cNvSpPr/>
              <p:nvPr/>
            </p:nvSpPr>
            <p:spPr>
              <a:xfrm>
                <a:off x="1691941" y="4435478"/>
                <a:ext cx="14953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d-ID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×3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9F8639-C9E5-402F-9AD6-1B2E21E8F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41" y="4435478"/>
                <a:ext cx="14953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3AC4263-E6FE-4C5E-9253-DB9C970B9813}"/>
                  </a:ext>
                </a:extLst>
              </p:cNvPr>
              <p:cNvSpPr/>
              <p:nvPr/>
            </p:nvSpPr>
            <p:spPr>
              <a:xfrm>
                <a:off x="4355108" y="4835943"/>
                <a:ext cx="20737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d-ID" b="0" dirty="0"/>
                  <a:t>conv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d-ID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id-ID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id-ID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id-ID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id-ID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3AC4263-E6FE-4C5E-9253-DB9C970B9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08" y="4835943"/>
                <a:ext cx="2073709" cy="369332"/>
              </a:xfrm>
              <a:prstGeom prst="rect">
                <a:avLst/>
              </a:prstGeom>
              <a:blipFill>
                <a:blip r:embed="rId5"/>
                <a:stretch>
                  <a:fillRect l="-205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7B10FCE-7350-42EA-8491-7BB381044C7E}"/>
                  </a:ext>
                </a:extLst>
              </p:cNvPr>
              <p:cNvSpPr/>
              <p:nvPr/>
            </p:nvSpPr>
            <p:spPr>
              <a:xfrm>
                <a:off x="7027876" y="4697444"/>
                <a:ext cx="151509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d-ID" b="0" dirty="0"/>
                  <a:t>Scores</a:t>
                </a:r>
                <a:br>
                  <a:rPr lang="id-ID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d-ID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7B10FCE-7350-42EA-8491-7BB381044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876" y="4697444"/>
                <a:ext cx="1515095" cy="646331"/>
              </a:xfrm>
              <a:prstGeom prst="rect">
                <a:avLst/>
              </a:prstGeom>
              <a:blipFill>
                <a:blip r:embed="rId6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D44C92-3637-44A9-9E2D-AE51833592D3}"/>
                  </a:ext>
                </a:extLst>
              </p:cNvPr>
              <p:cNvSpPr/>
              <p:nvPr/>
            </p:nvSpPr>
            <p:spPr>
              <a:xfrm>
                <a:off x="9167958" y="4435478"/>
                <a:ext cx="1099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d-ID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D44C92-3637-44A9-9E2D-AE5183359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958" y="4435478"/>
                <a:ext cx="10994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A357BE95-69F1-4FF7-8CDE-D21FF6F64A32}"/>
              </a:ext>
            </a:extLst>
          </p:cNvPr>
          <p:cNvSpPr/>
          <p:nvPr/>
        </p:nvSpPr>
        <p:spPr>
          <a:xfrm>
            <a:off x="904058" y="5415717"/>
            <a:ext cx="1004048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Effective receptive field is linear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convolutions at</a:t>
            </a:r>
            <a:r>
              <a:rPr lang="id-ID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original image resolution will</a:t>
            </a:r>
            <a:r>
              <a:rPr lang="id-ID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be very expensive ...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17344-A9F8-434F-B8E4-3066A2EDFBF5}"/>
              </a:ext>
            </a:extLst>
          </p:cNvPr>
          <p:cNvCxnSpPr>
            <a:stCxn id="53" idx="1"/>
            <a:endCxn id="10" idx="3"/>
          </p:cNvCxnSpPr>
          <p:nvPr/>
        </p:nvCxnSpPr>
        <p:spPr>
          <a:xfrm rot="10800000">
            <a:off x="4028574" y="4686285"/>
            <a:ext cx="326535" cy="334324"/>
          </a:xfrm>
          <a:prstGeom prst="bentConnector2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">
            <a:extLst>
              <a:ext uri="{FF2B5EF4-FFF2-40B4-BE49-F238E27FC236}">
                <a16:creationId xmlns:a16="http://schemas.microsoft.com/office/drawing/2014/main" id="{D02E694C-B219-422C-803D-740543263ED2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6428817" y="4309749"/>
            <a:ext cx="393688" cy="710860"/>
          </a:xfrm>
          <a:prstGeom prst="bentConnector2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00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D69D00-EFA5-4EF5-9580-78A78B1AB8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Design a network as a bunch of convolutional layers </a:t>
            </a:r>
            <a:br>
              <a:rPr lang="en-US" sz="2200" dirty="0"/>
            </a:br>
            <a:r>
              <a:rPr lang="en-US" sz="2200" dirty="0"/>
              <a:t>with </a:t>
            </a:r>
            <a:r>
              <a:rPr lang="en-US" sz="2200" dirty="0" err="1">
                <a:solidFill>
                  <a:srgbClr val="C00000"/>
                </a:solidFill>
              </a:rPr>
              <a:t>downsampling</a:t>
            </a:r>
            <a:r>
              <a:rPr lang="en-US" sz="2200" dirty="0"/>
              <a:t> and </a:t>
            </a:r>
            <a:r>
              <a:rPr lang="en-US" sz="2200" dirty="0" err="1">
                <a:solidFill>
                  <a:srgbClr val="0000FF"/>
                </a:solidFill>
              </a:rPr>
              <a:t>upsampling</a:t>
            </a:r>
            <a:r>
              <a:rPr lang="en-US" sz="2200" dirty="0"/>
              <a:t> inside the network!</a:t>
            </a:r>
          </a:p>
          <a:p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Segmentation: </a:t>
            </a:r>
            <a:r>
              <a:rPr lang="id-ID" dirty="0"/>
              <a:t>Fully </a:t>
            </a:r>
            <a:r>
              <a:rPr lang="en-US" dirty="0"/>
              <a:t>Convolutional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C58663E-4273-4C8A-843B-15ADE4F50CBD}"/>
              </a:ext>
            </a:extLst>
          </p:cNvPr>
          <p:cNvSpPr/>
          <p:nvPr/>
        </p:nvSpPr>
        <p:spPr>
          <a:xfrm>
            <a:off x="3348119" y="3391239"/>
            <a:ext cx="704850" cy="1868898"/>
          </a:xfrm>
          <a:prstGeom prst="cube">
            <a:avLst>
              <a:gd name="adj" fmla="val 793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3AC4263-E6FE-4C5E-9253-DB9C970B9813}"/>
                  </a:ext>
                </a:extLst>
              </p:cNvPr>
              <p:cNvSpPr/>
              <p:nvPr/>
            </p:nvSpPr>
            <p:spPr>
              <a:xfrm>
                <a:off x="2712323" y="5546134"/>
                <a:ext cx="19293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d-ID" sz="1600" dirty="0"/>
                  <a:t>Hi-res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/2×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/2×</m:t>
                      </m:r>
                      <m:sSub>
                        <m:sSubPr>
                          <m:ctrlPr>
                            <a:rPr lang="id-ID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6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d-ID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3AC4263-E6FE-4C5E-9253-DB9C970B9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323" y="5546134"/>
                <a:ext cx="1929374" cy="584775"/>
              </a:xfrm>
              <a:prstGeom prst="rect">
                <a:avLst/>
              </a:prstGeom>
              <a:blipFill>
                <a:blip r:embed="rId2"/>
                <a:stretch>
                  <a:fillRect t="-3125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be 23">
            <a:extLst>
              <a:ext uri="{FF2B5EF4-FFF2-40B4-BE49-F238E27FC236}">
                <a16:creationId xmlns:a16="http://schemas.microsoft.com/office/drawing/2014/main" id="{09BEE3BE-496F-48BE-BCB3-77E5EEC85FA8}"/>
              </a:ext>
            </a:extLst>
          </p:cNvPr>
          <p:cNvSpPr/>
          <p:nvPr/>
        </p:nvSpPr>
        <p:spPr>
          <a:xfrm>
            <a:off x="3600808" y="3391239"/>
            <a:ext cx="704850" cy="1868898"/>
          </a:xfrm>
          <a:prstGeom prst="cube">
            <a:avLst>
              <a:gd name="adj" fmla="val 7936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55E0995-86CB-4AF4-B196-68E97F167011}"/>
              </a:ext>
            </a:extLst>
          </p:cNvPr>
          <p:cNvSpPr/>
          <p:nvPr/>
        </p:nvSpPr>
        <p:spPr>
          <a:xfrm>
            <a:off x="3870744" y="3724662"/>
            <a:ext cx="704850" cy="1202050"/>
          </a:xfrm>
          <a:prstGeom prst="cube">
            <a:avLst>
              <a:gd name="adj" fmla="val 5098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557DA719-852D-4601-B3D4-90821707A9EA}"/>
              </a:ext>
            </a:extLst>
          </p:cNvPr>
          <p:cNvSpPr/>
          <p:nvPr/>
        </p:nvSpPr>
        <p:spPr>
          <a:xfrm>
            <a:off x="4298119" y="3724662"/>
            <a:ext cx="704850" cy="1202050"/>
          </a:xfrm>
          <a:prstGeom prst="cube">
            <a:avLst>
              <a:gd name="adj" fmla="val 5098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BDF766BF-8D99-40F0-AFB4-264615EFFE89}"/>
              </a:ext>
            </a:extLst>
          </p:cNvPr>
          <p:cNvSpPr/>
          <p:nvPr/>
        </p:nvSpPr>
        <p:spPr>
          <a:xfrm>
            <a:off x="4744544" y="3724662"/>
            <a:ext cx="704850" cy="1202050"/>
          </a:xfrm>
          <a:prstGeom prst="cube">
            <a:avLst>
              <a:gd name="adj" fmla="val 5098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40116114-F4A0-4F95-BF9A-FCA292DF8889}"/>
              </a:ext>
            </a:extLst>
          </p:cNvPr>
          <p:cNvSpPr/>
          <p:nvPr/>
        </p:nvSpPr>
        <p:spPr>
          <a:xfrm>
            <a:off x="5190969" y="3982230"/>
            <a:ext cx="744402" cy="646332"/>
          </a:xfrm>
          <a:prstGeom prst="cube">
            <a:avLst>
              <a:gd name="adj" fmla="val 302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653AF0B5-F8BB-4594-B6A6-530435A25791}"/>
              </a:ext>
            </a:extLst>
          </p:cNvPr>
          <p:cNvSpPr/>
          <p:nvPr/>
        </p:nvSpPr>
        <p:spPr>
          <a:xfrm>
            <a:off x="5833337" y="3982230"/>
            <a:ext cx="744402" cy="646332"/>
          </a:xfrm>
          <a:prstGeom prst="cube">
            <a:avLst>
              <a:gd name="adj" fmla="val 302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E3F3A2B4-5D26-428D-8421-52DD535BBDBD}"/>
              </a:ext>
            </a:extLst>
          </p:cNvPr>
          <p:cNvSpPr/>
          <p:nvPr/>
        </p:nvSpPr>
        <p:spPr>
          <a:xfrm>
            <a:off x="6351880" y="3724662"/>
            <a:ext cx="704850" cy="1202050"/>
          </a:xfrm>
          <a:prstGeom prst="cube">
            <a:avLst>
              <a:gd name="adj" fmla="val 5098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BA260FC9-FB7A-44BA-A292-0957F984FCA8}"/>
              </a:ext>
            </a:extLst>
          </p:cNvPr>
          <p:cNvSpPr/>
          <p:nvPr/>
        </p:nvSpPr>
        <p:spPr>
          <a:xfrm>
            <a:off x="6779255" y="3724662"/>
            <a:ext cx="704850" cy="1202050"/>
          </a:xfrm>
          <a:prstGeom prst="cube">
            <a:avLst>
              <a:gd name="adj" fmla="val 5098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D509B346-6743-499B-A9FD-36FEAD011DBA}"/>
              </a:ext>
            </a:extLst>
          </p:cNvPr>
          <p:cNvSpPr/>
          <p:nvPr/>
        </p:nvSpPr>
        <p:spPr>
          <a:xfrm>
            <a:off x="7216155" y="3724662"/>
            <a:ext cx="704850" cy="1202050"/>
          </a:xfrm>
          <a:prstGeom prst="cube">
            <a:avLst>
              <a:gd name="adj" fmla="val 5098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97370C1E-FE13-402B-B366-62997F7F35C2}"/>
              </a:ext>
            </a:extLst>
          </p:cNvPr>
          <p:cNvSpPr/>
          <p:nvPr/>
        </p:nvSpPr>
        <p:spPr>
          <a:xfrm>
            <a:off x="7628970" y="3391239"/>
            <a:ext cx="704850" cy="1868898"/>
          </a:xfrm>
          <a:prstGeom prst="cube">
            <a:avLst>
              <a:gd name="adj" fmla="val 7936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65744163-C256-4BC8-B15F-1562E087C4D6}"/>
              </a:ext>
            </a:extLst>
          </p:cNvPr>
          <p:cNvSpPr/>
          <p:nvPr/>
        </p:nvSpPr>
        <p:spPr>
          <a:xfrm>
            <a:off x="7891184" y="3391239"/>
            <a:ext cx="704850" cy="1868898"/>
          </a:xfrm>
          <a:prstGeom prst="cube">
            <a:avLst>
              <a:gd name="adj" fmla="val 793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31E7819-A0B1-4940-9BB1-34DFCC1164B2}"/>
                  </a:ext>
                </a:extLst>
              </p:cNvPr>
              <p:cNvSpPr/>
              <p:nvPr/>
            </p:nvSpPr>
            <p:spPr>
              <a:xfrm>
                <a:off x="4810021" y="4994553"/>
                <a:ext cx="19341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d-ID" sz="1600" dirty="0"/>
                  <a:t>low-res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/4×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/4×</m:t>
                      </m:r>
                      <m:sSub>
                        <m:sSubPr>
                          <m:ctrlPr>
                            <a:rPr lang="id-ID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6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d-ID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31E7819-A0B1-4940-9BB1-34DFCC116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021" y="4994553"/>
                <a:ext cx="1934119" cy="584775"/>
              </a:xfrm>
              <a:prstGeom prst="rect">
                <a:avLst/>
              </a:prstGeom>
              <a:blipFill>
                <a:blip r:embed="rId3"/>
                <a:stretch>
                  <a:fillRect t="-3125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19FBCDEE-290F-44FC-84C9-F051BC3F13D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3310" y="3701029"/>
            <a:ext cx="1585470" cy="1210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7BFDDD1-5C81-4A4E-A522-94DBFCD0FF1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4925" y="3701029"/>
            <a:ext cx="1585470" cy="12107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288CA0C-9A0D-4588-9C25-764D0F4A721C}"/>
                  </a:ext>
                </a:extLst>
              </p:cNvPr>
              <p:cNvSpPr/>
              <p:nvPr/>
            </p:nvSpPr>
            <p:spPr>
              <a:xfrm>
                <a:off x="1691941" y="4917609"/>
                <a:ext cx="14953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d-ID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×3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288CA0C-9A0D-4588-9C25-764D0F4A7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41" y="4917609"/>
                <a:ext cx="14953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772267F-7D23-4247-946A-7716C1D30CCD}"/>
                  </a:ext>
                </a:extLst>
              </p:cNvPr>
              <p:cNvSpPr/>
              <p:nvPr/>
            </p:nvSpPr>
            <p:spPr>
              <a:xfrm>
                <a:off x="9167958" y="4917609"/>
                <a:ext cx="10994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d-ID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d-ID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772267F-7D23-4247-946A-7716C1D30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958" y="4917609"/>
                <a:ext cx="10994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940FE4-1904-42C4-AF91-1AFD38EDFFEE}"/>
                  </a:ext>
                </a:extLst>
              </p:cNvPr>
              <p:cNvSpPr/>
              <p:nvPr/>
            </p:nvSpPr>
            <p:spPr>
              <a:xfrm>
                <a:off x="5070732" y="3080764"/>
                <a:ext cx="19341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d-ID" sz="1600" dirty="0"/>
                  <a:t>mid-res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/2×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/2×</m:t>
                      </m:r>
                      <m:sSub>
                        <m:sSubPr>
                          <m:ctrlPr>
                            <a:rPr lang="id-ID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16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d-ID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1600" i="1" dirty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940FE4-1904-42C4-AF91-1AFD38EDF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732" y="3080764"/>
                <a:ext cx="1934119" cy="584775"/>
              </a:xfrm>
              <a:prstGeom prst="rect">
                <a:avLst/>
              </a:prstGeom>
              <a:blipFill>
                <a:blip r:embed="rId8"/>
                <a:stretch>
                  <a:fillRect t="-3125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be 27">
            <a:extLst>
              <a:ext uri="{FF2B5EF4-FFF2-40B4-BE49-F238E27FC236}">
                <a16:creationId xmlns:a16="http://schemas.microsoft.com/office/drawing/2014/main" id="{8A7ABC4C-6DD3-402A-8293-2DAE1FAFBD88}"/>
              </a:ext>
            </a:extLst>
          </p:cNvPr>
          <p:cNvSpPr/>
          <p:nvPr/>
        </p:nvSpPr>
        <p:spPr>
          <a:xfrm>
            <a:off x="8150345" y="3391238"/>
            <a:ext cx="704850" cy="1868898"/>
          </a:xfrm>
          <a:prstGeom prst="cube">
            <a:avLst>
              <a:gd name="adj" fmla="val 7936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7">
            <a:extLst>
              <a:ext uri="{FF2B5EF4-FFF2-40B4-BE49-F238E27FC236}">
                <a16:creationId xmlns:a16="http://schemas.microsoft.com/office/drawing/2014/main" id="{C52EF8EB-2BD1-40C8-A07F-4E2863288048}"/>
              </a:ext>
            </a:extLst>
          </p:cNvPr>
          <p:cNvCxnSpPr>
            <a:cxnSpLocks/>
            <a:stCxn id="53" idx="0"/>
            <a:endCxn id="24" idx="3"/>
          </p:cNvCxnSpPr>
          <p:nvPr/>
        </p:nvCxnSpPr>
        <p:spPr>
          <a:xfrm flipH="1" flipV="1">
            <a:off x="3673538" y="5260137"/>
            <a:ext cx="3472" cy="28599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headEnd type="oval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7">
            <a:extLst>
              <a:ext uri="{FF2B5EF4-FFF2-40B4-BE49-F238E27FC236}">
                <a16:creationId xmlns:a16="http://schemas.microsoft.com/office/drawing/2014/main" id="{FCF74D50-61E8-4722-8135-C88E57D33CA2}"/>
              </a:ext>
            </a:extLst>
          </p:cNvPr>
          <p:cNvCxnSpPr>
            <a:cxnSpLocks/>
            <a:stCxn id="53" idx="3"/>
            <a:endCxn id="47" idx="3"/>
          </p:cNvCxnSpPr>
          <p:nvPr/>
        </p:nvCxnSpPr>
        <p:spPr>
          <a:xfrm flipV="1">
            <a:off x="4641697" y="5260137"/>
            <a:ext cx="3322217" cy="578385"/>
          </a:xfrm>
          <a:prstGeom prst="bentConnector2">
            <a:avLst/>
          </a:prstGeom>
          <a:ln>
            <a:solidFill>
              <a:srgbClr val="0000FF"/>
            </a:solidFill>
            <a:prstDash val="dash"/>
            <a:headEnd type="oval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7">
            <a:extLst>
              <a:ext uri="{FF2B5EF4-FFF2-40B4-BE49-F238E27FC236}">
                <a16:creationId xmlns:a16="http://schemas.microsoft.com/office/drawing/2014/main" id="{A001971E-C724-466D-939F-8B989DAF1EE1}"/>
              </a:ext>
            </a:extLst>
          </p:cNvPr>
          <p:cNvCxnSpPr>
            <a:cxnSpLocks/>
            <a:stCxn id="48" idx="0"/>
            <a:endCxn id="38" idx="3"/>
          </p:cNvCxnSpPr>
          <p:nvPr/>
        </p:nvCxnSpPr>
        <p:spPr>
          <a:xfrm rot="5400000" flipH="1" flipV="1">
            <a:off x="5759434" y="4646210"/>
            <a:ext cx="365991" cy="330696"/>
          </a:xfrm>
          <a:prstGeom prst="bentConnector3">
            <a:avLst>
              <a:gd name="adj1" fmla="val 50000"/>
            </a:avLst>
          </a:prstGeom>
          <a:ln>
            <a:solidFill>
              <a:srgbClr val="0000FF"/>
            </a:solidFill>
            <a:prstDash val="dash"/>
            <a:headEnd type="oval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7">
            <a:extLst>
              <a:ext uri="{FF2B5EF4-FFF2-40B4-BE49-F238E27FC236}">
                <a16:creationId xmlns:a16="http://schemas.microsoft.com/office/drawing/2014/main" id="{62FA4E27-18E8-4EFE-A046-21AC7E2A7C6E}"/>
              </a:ext>
            </a:extLst>
          </p:cNvPr>
          <p:cNvCxnSpPr>
            <a:cxnSpLocks/>
            <a:stCxn id="48" idx="0"/>
            <a:endCxn id="36" idx="3"/>
          </p:cNvCxnSpPr>
          <p:nvPr/>
        </p:nvCxnSpPr>
        <p:spPr>
          <a:xfrm rot="16200000" flipV="1">
            <a:off x="5438250" y="4655722"/>
            <a:ext cx="365991" cy="311672"/>
          </a:xfrm>
          <a:prstGeom prst="bentConnector3">
            <a:avLst>
              <a:gd name="adj1" fmla="val 50000"/>
            </a:avLst>
          </a:prstGeom>
          <a:ln>
            <a:solidFill>
              <a:srgbClr val="0000FF"/>
            </a:solidFill>
            <a:prstDash val="dash"/>
            <a:headEnd type="oval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">
            <a:extLst>
              <a:ext uri="{FF2B5EF4-FFF2-40B4-BE49-F238E27FC236}">
                <a16:creationId xmlns:a16="http://schemas.microsoft.com/office/drawing/2014/main" id="{A54ED1B9-884C-4648-BBB8-6726897E35F0}"/>
              </a:ext>
            </a:extLst>
          </p:cNvPr>
          <p:cNvCxnSpPr>
            <a:cxnSpLocks/>
            <a:stCxn id="61" idx="1"/>
            <a:endCxn id="26" idx="0"/>
          </p:cNvCxnSpPr>
          <p:nvPr/>
        </p:nvCxnSpPr>
        <p:spPr>
          <a:xfrm rot="10800000" flipV="1">
            <a:off x="4830228" y="3373152"/>
            <a:ext cx="240504" cy="351510"/>
          </a:xfrm>
          <a:prstGeom prst="bentConnector2">
            <a:avLst/>
          </a:prstGeom>
          <a:ln>
            <a:solidFill>
              <a:srgbClr val="0000FF"/>
            </a:solidFill>
            <a:prstDash val="dash"/>
            <a:headEnd type="oval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">
            <a:extLst>
              <a:ext uri="{FF2B5EF4-FFF2-40B4-BE49-F238E27FC236}">
                <a16:creationId xmlns:a16="http://schemas.microsoft.com/office/drawing/2014/main" id="{3757E74D-1BA3-491A-A7AE-E54B098A930C}"/>
              </a:ext>
            </a:extLst>
          </p:cNvPr>
          <p:cNvCxnSpPr>
            <a:cxnSpLocks/>
            <a:stCxn id="61" idx="3"/>
            <a:endCxn id="44" idx="0"/>
          </p:cNvCxnSpPr>
          <p:nvPr/>
        </p:nvCxnSpPr>
        <p:spPr>
          <a:xfrm>
            <a:off x="7004851" y="3373152"/>
            <a:ext cx="306513" cy="351510"/>
          </a:xfrm>
          <a:prstGeom prst="bentConnector2">
            <a:avLst/>
          </a:prstGeom>
          <a:ln>
            <a:solidFill>
              <a:srgbClr val="0000FF"/>
            </a:solidFill>
            <a:prstDash val="dash"/>
            <a:headEnd type="oval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843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Segmentation: </a:t>
            </a:r>
            <a:r>
              <a:rPr lang="id-ID" dirty="0"/>
              <a:t>Fully </a:t>
            </a:r>
            <a:r>
              <a:rPr lang="en-US" dirty="0"/>
              <a:t>Convolutional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C9ED7-A4F5-475B-9C43-D5AE5373E8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Downsampling</a:t>
            </a:r>
            <a:endParaRPr lang="en-US" dirty="0"/>
          </a:p>
          <a:p>
            <a:pPr lvl="1"/>
            <a:r>
              <a:rPr lang="en-US" dirty="0"/>
              <a:t>Pooling</a:t>
            </a:r>
          </a:p>
          <a:p>
            <a:pPr lvl="1"/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032130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29"/>
            <a:ext cx="8326438" cy="1065246"/>
          </a:xfrm>
        </p:spPr>
        <p:txBody>
          <a:bodyPr/>
          <a:lstStyle/>
          <a:p>
            <a:pPr algn="ctr"/>
            <a:r>
              <a:rPr lang="en-US" dirty="0"/>
              <a:t>In-Network </a:t>
            </a:r>
            <a:r>
              <a:rPr lang="en-US" dirty="0" err="1"/>
              <a:t>Upsampling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"</a:t>
            </a:r>
            <a:r>
              <a:rPr lang="en-US" dirty="0" err="1"/>
              <a:t>Unpooling</a:t>
            </a:r>
            <a:r>
              <a:rPr lang="en-US" dirty="0"/>
              <a:t>"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0268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In-Network </a:t>
            </a:r>
            <a:r>
              <a:rPr lang="en-US" dirty="0" err="1"/>
              <a:t>Upsampling</a:t>
            </a:r>
            <a:r>
              <a:rPr lang="en-US" dirty="0"/>
              <a:t>: "Bed of Nails“ </a:t>
            </a:r>
            <a:r>
              <a:rPr lang="en-US" dirty="0" err="1"/>
              <a:t>Unpooling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63946"/>
              </p:ext>
            </p:extLst>
          </p:nvPr>
        </p:nvGraphicFramePr>
        <p:xfrm>
          <a:off x="6135668" y="2854578"/>
          <a:ext cx="256032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6843269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76585776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4324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38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954F5B-24E8-40EA-93F8-50F49CCA757E}"/>
              </a:ext>
            </a:extLst>
          </p:cNvPr>
          <p:cNvCxnSpPr/>
          <p:nvPr/>
        </p:nvCxnSpPr>
        <p:spPr>
          <a:xfrm>
            <a:off x="5067301" y="4118108"/>
            <a:ext cx="752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A7B630-C6A5-4857-A4E3-5AA368A2CB5D}"/>
              </a:ext>
            </a:extLst>
          </p:cNvPr>
          <p:cNvGraphicFramePr>
            <a:graphicFrameLocks noGrp="1"/>
          </p:cNvGraphicFramePr>
          <p:nvPr/>
        </p:nvGraphicFramePr>
        <p:xfrm>
          <a:off x="3639352" y="3569468"/>
          <a:ext cx="1143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3518D9B-084A-4633-A6B9-E92A07E945BB}"/>
              </a:ext>
            </a:extLst>
          </p:cNvPr>
          <p:cNvSpPr/>
          <p:nvPr/>
        </p:nvSpPr>
        <p:spPr>
          <a:xfrm>
            <a:off x="3702540" y="4767899"/>
            <a:ext cx="1016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input 2x2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439FF4-FC57-4A30-8A4F-8C9C69532ABC}"/>
              </a:ext>
            </a:extLst>
          </p:cNvPr>
          <p:cNvSpPr/>
          <p:nvPr/>
        </p:nvSpPr>
        <p:spPr>
          <a:xfrm>
            <a:off x="6840039" y="553266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output 4x4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96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In-Network </a:t>
            </a:r>
            <a:r>
              <a:rPr lang="en-US" dirty="0" err="1"/>
              <a:t>Upsampling</a:t>
            </a:r>
            <a:r>
              <a:rPr lang="en-US" dirty="0"/>
              <a:t>: Nearest Neighbor </a:t>
            </a:r>
            <a:r>
              <a:rPr lang="en-US" dirty="0" err="1"/>
              <a:t>Unpooling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639352" y="3569468"/>
          <a:ext cx="1143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176150"/>
              </p:ext>
            </p:extLst>
          </p:nvPr>
        </p:nvGraphicFramePr>
        <p:xfrm>
          <a:off x="6135668" y="2854578"/>
          <a:ext cx="256032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6843269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76585776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4324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38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954F5B-24E8-40EA-93F8-50F49CCA757E}"/>
              </a:ext>
            </a:extLst>
          </p:cNvPr>
          <p:cNvCxnSpPr/>
          <p:nvPr/>
        </p:nvCxnSpPr>
        <p:spPr>
          <a:xfrm>
            <a:off x="5067301" y="4118108"/>
            <a:ext cx="752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E11D37B-16C2-4624-9427-CC2DA136DF3D}"/>
              </a:ext>
            </a:extLst>
          </p:cNvPr>
          <p:cNvSpPr/>
          <p:nvPr/>
        </p:nvSpPr>
        <p:spPr>
          <a:xfrm>
            <a:off x="3702540" y="4767899"/>
            <a:ext cx="1016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input 2x2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B11BB-C835-4F62-B335-8B9BB1545D34}"/>
              </a:ext>
            </a:extLst>
          </p:cNvPr>
          <p:cNvSpPr/>
          <p:nvPr/>
        </p:nvSpPr>
        <p:spPr>
          <a:xfrm>
            <a:off x="6840039" y="553266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output 4x4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71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6A66A1-6776-48B7-BD2E-F5AC5FC7D4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Use two closest neighbors in x and y to construct linear approximations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In-Network </a:t>
            </a:r>
            <a:r>
              <a:rPr lang="en-US" dirty="0" err="1"/>
              <a:t>Upsampling</a:t>
            </a:r>
            <a:r>
              <a:rPr lang="en-US" dirty="0"/>
              <a:t>: Bilinear Interpolation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02540" y="4767899"/>
            <a:ext cx="1016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input 2x2</a:t>
            </a:r>
            <a:endParaRPr lang="en-US" sz="16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592704"/>
              </p:ext>
            </p:extLst>
          </p:nvPr>
        </p:nvGraphicFramePr>
        <p:xfrm>
          <a:off x="6135668" y="2854578"/>
          <a:ext cx="256032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6843269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76585776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 marL="0" marR="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2.00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4324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1.50</a:t>
                      </a:r>
                    </a:p>
                  </a:txBody>
                  <a:tcPr marL="0" marR="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1.75</a:t>
                      </a:r>
                    </a:p>
                  </a:txBody>
                  <a:tcPr marL="0" marR="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2.50</a:t>
                      </a:r>
                    </a:p>
                  </a:txBody>
                  <a:tcPr marL="0" marR="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38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2.50</a:t>
                      </a: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2.75</a:t>
                      </a:r>
                    </a:p>
                  </a:txBody>
                  <a:tcPr marL="0" marR="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3.50</a:t>
                      </a: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3.25</a:t>
                      </a:r>
                    </a:p>
                  </a:txBody>
                  <a:tcPr marL="0" marR="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840039" y="553266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output 4x4</a:t>
            </a:r>
            <a:endParaRPr lang="en-US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954F5B-24E8-40EA-93F8-50F49CCA757E}"/>
              </a:ext>
            </a:extLst>
          </p:cNvPr>
          <p:cNvCxnSpPr/>
          <p:nvPr/>
        </p:nvCxnSpPr>
        <p:spPr>
          <a:xfrm>
            <a:off x="5067301" y="4118108"/>
            <a:ext cx="752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A7B630-C6A5-4857-A4E3-5AA368A2CB5D}"/>
              </a:ext>
            </a:extLst>
          </p:cNvPr>
          <p:cNvGraphicFramePr>
            <a:graphicFrameLocks noGrp="1"/>
          </p:cNvGraphicFramePr>
          <p:nvPr/>
        </p:nvGraphicFramePr>
        <p:xfrm>
          <a:off x="3639352" y="3569468"/>
          <a:ext cx="1143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68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6A66A1-6776-48B7-BD2E-F5AC5FC7D4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Use three closest neighbors in x and y to construct cubic approximations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(This is how we normally resize images!)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In-Network </a:t>
            </a:r>
            <a:r>
              <a:rPr lang="en-US" dirty="0" err="1"/>
              <a:t>Upsampling</a:t>
            </a:r>
            <a:r>
              <a:rPr lang="en-US" dirty="0"/>
              <a:t>: Bicubic Interpolation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02540" y="4767899"/>
            <a:ext cx="1016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input 2x2</a:t>
            </a:r>
            <a:endParaRPr lang="en-US" sz="16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038883"/>
              </p:ext>
            </p:extLst>
          </p:nvPr>
        </p:nvGraphicFramePr>
        <p:xfrm>
          <a:off x="6135668" y="2854578"/>
          <a:ext cx="256032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6843269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76585776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0.68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1.02</a:t>
                      </a:r>
                    </a:p>
                  </a:txBody>
                  <a:tcPr marL="0" marR="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1.89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4324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1.35</a:t>
                      </a:r>
                    </a:p>
                  </a:txBody>
                  <a:tcPr marL="0" marR="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1.68</a:t>
                      </a:r>
                    </a:p>
                  </a:txBody>
                  <a:tcPr marL="0" marR="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2.56</a:t>
                      </a:r>
                    </a:p>
                  </a:txBody>
                  <a:tcPr marL="0" marR="0" marT="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38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2.44</a:t>
                      </a: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2.77</a:t>
                      </a:r>
                    </a:p>
                  </a:txBody>
                  <a:tcPr marL="0" marR="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3.32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3.65</a:t>
                      </a:r>
                    </a:p>
                  </a:txBody>
                  <a:tcPr marL="0" marR="0" marT="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3.44</a:t>
                      </a:r>
                    </a:p>
                  </a:txBody>
                  <a:tcPr marL="0" marR="0" marT="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3.98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4.32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840039" y="553266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output 4x4</a:t>
            </a:r>
            <a:endParaRPr lang="en-US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954F5B-24E8-40EA-93F8-50F49CCA757E}"/>
              </a:ext>
            </a:extLst>
          </p:cNvPr>
          <p:cNvCxnSpPr/>
          <p:nvPr/>
        </p:nvCxnSpPr>
        <p:spPr>
          <a:xfrm>
            <a:off x="5067301" y="4118108"/>
            <a:ext cx="752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A7B630-C6A5-4857-A4E3-5AA368A2CB5D}"/>
              </a:ext>
            </a:extLst>
          </p:cNvPr>
          <p:cNvGraphicFramePr>
            <a:graphicFrameLocks noGrp="1"/>
          </p:cNvGraphicFramePr>
          <p:nvPr/>
        </p:nvGraphicFramePr>
        <p:xfrm>
          <a:off x="3639352" y="3569468"/>
          <a:ext cx="1143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16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F3C6A0-E467-4D4C-9047-994384781B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Keep corresponding pairs of </a:t>
            </a:r>
            <a:r>
              <a:rPr lang="en-US" sz="2000" dirty="0" err="1">
                <a:solidFill>
                  <a:srgbClr val="FF0000"/>
                </a:solidFill>
                <a:latin typeface="+mj-lt"/>
              </a:rPr>
              <a:t>downsampling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 err="1">
                <a:solidFill>
                  <a:srgbClr val="0000FF"/>
                </a:solidFill>
                <a:latin typeface="+mj-lt"/>
              </a:rPr>
              <a:t>upsampling</a:t>
            </a:r>
            <a:r>
              <a:rPr lang="en-US" sz="2000" dirty="0">
                <a:latin typeface="+mj-lt"/>
              </a:rPr>
              <a:t> layers</a:t>
            </a:r>
          </a:p>
          <a:p>
            <a:r>
              <a:rPr lang="en-US" sz="2000" b="1" dirty="0">
                <a:latin typeface="+mj-lt"/>
              </a:rPr>
              <a:t>Max Pooling</a:t>
            </a:r>
            <a:r>
              <a:rPr lang="en-US" sz="2000" dirty="0">
                <a:latin typeface="+mj-lt"/>
              </a:rPr>
              <a:t>: Remember which element was max!</a:t>
            </a:r>
          </a:p>
          <a:p>
            <a:r>
              <a:rPr lang="en-US" sz="2000" b="1" dirty="0">
                <a:latin typeface="+mj-lt"/>
              </a:rPr>
              <a:t>Max </a:t>
            </a:r>
            <a:r>
              <a:rPr lang="en-US" sz="2000" b="1" dirty="0" err="1">
                <a:latin typeface="+mj-lt"/>
              </a:rPr>
              <a:t>Unpooling</a:t>
            </a:r>
            <a:r>
              <a:rPr lang="en-US" sz="2000" b="1" dirty="0">
                <a:latin typeface="+mj-lt"/>
              </a:rPr>
              <a:t>: </a:t>
            </a:r>
            <a:r>
              <a:rPr lang="en-US" sz="2000" dirty="0">
                <a:latin typeface="+mj-lt"/>
              </a:rPr>
              <a:t>Use positions from pooling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In-Network </a:t>
            </a:r>
            <a:r>
              <a:rPr lang="en-US" dirty="0" err="1"/>
              <a:t>Upsampling</a:t>
            </a:r>
            <a:r>
              <a:rPr lang="en-US" dirty="0"/>
              <a:t>: “Max </a:t>
            </a:r>
            <a:r>
              <a:rPr lang="en-US" dirty="0" err="1"/>
              <a:t>Unpooling</a:t>
            </a:r>
            <a:r>
              <a:rPr lang="en-US" dirty="0"/>
              <a:t>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1AD2D1-8486-4084-B5CE-E610E32A7C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488" y="4005867"/>
            <a:ext cx="4811712" cy="21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1: Classic Image Segmentation</a:t>
            </a:r>
          </a:p>
          <a:p>
            <a:pPr lvl="1"/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Thresholding, Region, Clustering</a:t>
            </a:r>
          </a:p>
          <a:p>
            <a:r>
              <a:rPr lang="en-US" dirty="0"/>
              <a:t>Part 2: Modern Image Segmentation</a:t>
            </a:r>
          </a:p>
          <a:p>
            <a:pPr lvl="1"/>
            <a:r>
              <a:rPr lang="en-US" dirty="0"/>
              <a:t>Semantic Segmentation</a:t>
            </a:r>
          </a:p>
          <a:p>
            <a:pPr lvl="1"/>
            <a:r>
              <a:rPr lang="en-US" dirty="0"/>
              <a:t>Instance Segmentation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925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D3A196C-D09B-4D2B-B641-9CD9AB6EF0D6}"/>
              </a:ext>
            </a:extLst>
          </p:cNvPr>
          <p:cNvGraphicFramePr>
            <a:graphicFrameLocks noGrp="1"/>
          </p:cNvGraphicFramePr>
          <p:nvPr/>
        </p:nvGraphicFramePr>
        <p:xfrm>
          <a:off x="8384266" y="3041332"/>
          <a:ext cx="1874860" cy="1758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715">
                  <a:extLst>
                    <a:ext uri="{9D8B030D-6E8A-4147-A177-3AD203B41FA5}">
                      <a16:colId xmlns:a16="http://schemas.microsoft.com/office/drawing/2014/main" val="2684326900"/>
                    </a:ext>
                  </a:extLst>
                </a:gridCol>
                <a:gridCol w="468715">
                  <a:extLst>
                    <a:ext uri="{9D8B030D-6E8A-4147-A177-3AD203B41FA5}">
                      <a16:colId xmlns:a16="http://schemas.microsoft.com/office/drawing/2014/main" val="3765857762"/>
                    </a:ext>
                  </a:extLst>
                </a:gridCol>
                <a:gridCol w="468715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468715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4395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43247"/>
                  </a:ext>
                </a:extLst>
              </a:tr>
              <a:tr h="43957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3840"/>
                  </a:ext>
                </a:extLst>
              </a:tr>
              <a:tr h="43957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4395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"Max </a:t>
            </a:r>
            <a:r>
              <a:rPr lang="en-US" dirty="0" err="1"/>
              <a:t>Unpooling</a:t>
            </a:r>
            <a:r>
              <a:rPr lang="en-US" dirty="0"/>
              <a:t>" </a:t>
            </a:r>
            <a:r>
              <a:rPr lang="en-US" dirty="0" err="1"/>
              <a:t>Unpooling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73376" y="4776197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output 2x2</a:t>
            </a:r>
            <a:endParaRPr lang="en-US" sz="16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807577" y="3041332"/>
          <a:ext cx="1874860" cy="1758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715">
                  <a:extLst>
                    <a:ext uri="{9D8B030D-6E8A-4147-A177-3AD203B41FA5}">
                      <a16:colId xmlns:a16="http://schemas.microsoft.com/office/drawing/2014/main" val="2684326900"/>
                    </a:ext>
                  </a:extLst>
                </a:gridCol>
                <a:gridCol w="468715">
                  <a:extLst>
                    <a:ext uri="{9D8B030D-6E8A-4147-A177-3AD203B41FA5}">
                      <a16:colId xmlns:a16="http://schemas.microsoft.com/office/drawing/2014/main" val="3765857762"/>
                    </a:ext>
                  </a:extLst>
                </a:gridCol>
                <a:gridCol w="468715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468715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4395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43247"/>
                  </a:ext>
                </a:extLst>
              </a:tr>
              <a:tr h="4395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3840"/>
                  </a:ext>
                </a:extLst>
              </a:tr>
              <a:tr h="4395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4395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288311" y="4690472"/>
            <a:ext cx="1016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input 4x4</a:t>
            </a:r>
            <a:endParaRPr lang="en-US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954F5B-24E8-40EA-93F8-50F49CCA757E}"/>
              </a:ext>
            </a:extLst>
          </p:cNvPr>
          <p:cNvCxnSpPr>
            <a:cxnSpLocks/>
          </p:cNvCxnSpPr>
          <p:nvPr/>
        </p:nvCxnSpPr>
        <p:spPr>
          <a:xfrm>
            <a:off x="3806208" y="3920490"/>
            <a:ext cx="4000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A7B630-C6A5-4857-A4E3-5AA368A2CB5D}"/>
              </a:ext>
            </a:extLst>
          </p:cNvPr>
          <p:cNvGraphicFramePr>
            <a:graphicFrameLocks noGrp="1"/>
          </p:cNvGraphicFramePr>
          <p:nvPr/>
        </p:nvGraphicFramePr>
        <p:xfrm>
          <a:off x="4363635" y="3509260"/>
          <a:ext cx="865974" cy="822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987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4112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4112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519EC00-F2A6-4668-9B49-C5D3FBFE8199}"/>
              </a:ext>
            </a:extLst>
          </p:cNvPr>
          <p:cNvSpPr/>
          <p:nvPr/>
        </p:nvSpPr>
        <p:spPr>
          <a:xfrm>
            <a:off x="1913908" y="2208059"/>
            <a:ext cx="3516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-BoldMT"/>
              </a:rPr>
              <a:t>Max Pooling</a:t>
            </a:r>
          </a:p>
          <a:p>
            <a:r>
              <a:rPr lang="en-US" sz="1600" dirty="0">
                <a:latin typeface="ArialMT"/>
              </a:rPr>
              <a:t>Remember which element was max!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793E8-B28E-4403-8E11-354531593006}"/>
              </a:ext>
            </a:extLst>
          </p:cNvPr>
          <p:cNvSpPr/>
          <p:nvPr/>
        </p:nvSpPr>
        <p:spPr>
          <a:xfrm>
            <a:off x="6782991" y="4690472"/>
            <a:ext cx="1016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input 2x2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F71B-2067-4690-A8DC-816A25F54B58}"/>
              </a:ext>
            </a:extLst>
          </p:cNvPr>
          <p:cNvSpPr/>
          <p:nvPr/>
        </p:nvSpPr>
        <p:spPr>
          <a:xfrm>
            <a:off x="8748880" y="4776197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MT"/>
              </a:rPr>
              <a:t>output 4x4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F5BC74-CB15-4EFE-9BFE-F33BEDD6648A}"/>
              </a:ext>
            </a:extLst>
          </p:cNvPr>
          <p:cNvCxnSpPr>
            <a:cxnSpLocks/>
          </p:cNvCxnSpPr>
          <p:nvPr/>
        </p:nvCxnSpPr>
        <p:spPr>
          <a:xfrm>
            <a:off x="7838832" y="3920490"/>
            <a:ext cx="4195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27F89F4-4F3A-4712-AD9B-52CB9E3F4DBB}"/>
              </a:ext>
            </a:extLst>
          </p:cNvPr>
          <p:cNvGraphicFramePr>
            <a:graphicFrameLocks noGrp="1"/>
          </p:cNvGraphicFramePr>
          <p:nvPr/>
        </p:nvGraphicFramePr>
        <p:xfrm>
          <a:off x="6858315" y="3509260"/>
          <a:ext cx="865974" cy="822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987">
                  <a:extLst>
                    <a:ext uri="{9D8B030D-6E8A-4147-A177-3AD203B41FA5}">
                      <a16:colId xmlns:a16="http://schemas.microsoft.com/office/drawing/2014/main" val="267434955"/>
                    </a:ext>
                  </a:extLst>
                </a:gridCol>
                <a:gridCol w="432987">
                  <a:extLst>
                    <a:ext uri="{9D8B030D-6E8A-4147-A177-3AD203B41FA5}">
                      <a16:colId xmlns:a16="http://schemas.microsoft.com/office/drawing/2014/main" val="2996746558"/>
                    </a:ext>
                  </a:extLst>
                </a:gridCol>
              </a:tblGrid>
              <a:tr h="4112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584166"/>
                  </a:ext>
                </a:extLst>
              </a:tr>
              <a:tr h="41123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9408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DB3C33C-584B-4126-8FBE-1C4A32882054}"/>
              </a:ext>
            </a:extLst>
          </p:cNvPr>
          <p:cNvSpPr/>
          <p:nvPr/>
        </p:nvSpPr>
        <p:spPr>
          <a:xfrm>
            <a:off x="7024074" y="2261720"/>
            <a:ext cx="3449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latin typeface="Arial-BoldMT"/>
              </a:rPr>
              <a:t>Max </a:t>
            </a:r>
            <a:r>
              <a:rPr lang="en-US" sz="1600" b="1" dirty="0" err="1">
                <a:latin typeface="Arial-BoldMT"/>
              </a:rPr>
              <a:t>Unpooling</a:t>
            </a:r>
            <a:endParaRPr lang="en-US" sz="1600" b="1" dirty="0">
              <a:latin typeface="Arial-BoldMT"/>
            </a:endParaRPr>
          </a:p>
          <a:p>
            <a:pPr algn="r"/>
            <a:r>
              <a:rPr lang="en-US" sz="1600" dirty="0">
                <a:latin typeface="ArialMT"/>
              </a:rPr>
              <a:t>Use positions from pooling layer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631424-B16E-47C9-A237-4337D9ABA8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387" y="5092957"/>
            <a:ext cx="2801074" cy="127291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BB3ED3-B2F3-4475-8F2A-DF45FF544FB0}"/>
              </a:ext>
            </a:extLst>
          </p:cNvPr>
          <p:cNvCxnSpPr>
            <a:cxnSpLocks/>
          </p:cNvCxnSpPr>
          <p:nvPr/>
        </p:nvCxnSpPr>
        <p:spPr>
          <a:xfrm>
            <a:off x="5387358" y="3916680"/>
            <a:ext cx="4000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6E6A26-41A1-4D7E-8285-705D87072DD9}"/>
              </a:ext>
            </a:extLst>
          </p:cNvPr>
          <p:cNvCxnSpPr>
            <a:cxnSpLocks/>
          </p:cNvCxnSpPr>
          <p:nvPr/>
        </p:nvCxnSpPr>
        <p:spPr>
          <a:xfrm>
            <a:off x="6311283" y="3920490"/>
            <a:ext cx="4000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FACD7C-CCEF-4E97-A6C6-F3B43EC00B68}"/>
              </a:ext>
            </a:extLst>
          </p:cNvPr>
          <p:cNvCxnSpPr>
            <a:cxnSpLocks/>
          </p:cNvCxnSpPr>
          <p:nvPr/>
        </p:nvCxnSpPr>
        <p:spPr>
          <a:xfrm>
            <a:off x="5787409" y="4154805"/>
            <a:ext cx="508617" cy="0"/>
          </a:xfrm>
          <a:prstGeom prst="straightConnector1">
            <a:avLst/>
          </a:prstGeom>
          <a:ln w="5715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2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29"/>
            <a:ext cx="8326438" cy="1065246"/>
          </a:xfrm>
        </p:spPr>
        <p:txBody>
          <a:bodyPr/>
          <a:lstStyle/>
          <a:p>
            <a:pPr algn="ctr"/>
            <a:r>
              <a:rPr lang="en-US" dirty="0"/>
              <a:t>In-Network </a:t>
            </a:r>
            <a:r>
              <a:rPr lang="en-US" dirty="0" err="1"/>
              <a:t>Upsampling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Transpose Convolution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8338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3x3 Convolution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57380D8-D249-46E2-BD6A-F5FC99195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990" y="2405500"/>
            <a:ext cx="2324100" cy="24669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269A5A-15BB-48F7-B1F1-5C62EEB056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860" y="1964968"/>
            <a:ext cx="2945379" cy="33480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024B1D-8AEE-4F35-BE6D-557AF0BAE6F7}"/>
                  </a:ext>
                </a:extLst>
              </p:cNvPr>
              <p:cNvSpPr/>
              <p:nvPr/>
            </p:nvSpPr>
            <p:spPr>
              <a:xfrm>
                <a:off x="8234128" y="107377"/>
                <a:ext cx="3411127" cy="994568"/>
              </a:xfrm>
              <a:custGeom>
                <a:avLst/>
                <a:gdLst>
                  <a:gd name="connsiteX0" fmla="*/ 0 w 3411127"/>
                  <a:gd name="connsiteY0" fmla="*/ 0 h 994568"/>
                  <a:gd name="connsiteX1" fmla="*/ 682225 w 3411127"/>
                  <a:gd name="connsiteY1" fmla="*/ 0 h 994568"/>
                  <a:gd name="connsiteX2" fmla="*/ 1364451 w 3411127"/>
                  <a:gd name="connsiteY2" fmla="*/ 0 h 994568"/>
                  <a:gd name="connsiteX3" fmla="*/ 2012565 w 3411127"/>
                  <a:gd name="connsiteY3" fmla="*/ 0 h 994568"/>
                  <a:gd name="connsiteX4" fmla="*/ 2592457 w 3411127"/>
                  <a:gd name="connsiteY4" fmla="*/ 0 h 994568"/>
                  <a:gd name="connsiteX5" fmla="*/ 3411127 w 3411127"/>
                  <a:gd name="connsiteY5" fmla="*/ 0 h 994568"/>
                  <a:gd name="connsiteX6" fmla="*/ 3411127 w 3411127"/>
                  <a:gd name="connsiteY6" fmla="*/ 507230 h 994568"/>
                  <a:gd name="connsiteX7" fmla="*/ 3411127 w 3411127"/>
                  <a:gd name="connsiteY7" fmla="*/ 994568 h 994568"/>
                  <a:gd name="connsiteX8" fmla="*/ 2763013 w 3411127"/>
                  <a:gd name="connsiteY8" fmla="*/ 994568 h 994568"/>
                  <a:gd name="connsiteX9" fmla="*/ 2114899 w 3411127"/>
                  <a:gd name="connsiteY9" fmla="*/ 994568 h 994568"/>
                  <a:gd name="connsiteX10" fmla="*/ 1535007 w 3411127"/>
                  <a:gd name="connsiteY10" fmla="*/ 994568 h 994568"/>
                  <a:gd name="connsiteX11" fmla="*/ 784559 w 3411127"/>
                  <a:gd name="connsiteY11" fmla="*/ 994568 h 994568"/>
                  <a:gd name="connsiteX12" fmla="*/ 0 w 3411127"/>
                  <a:gd name="connsiteY12" fmla="*/ 994568 h 994568"/>
                  <a:gd name="connsiteX13" fmla="*/ 0 w 3411127"/>
                  <a:gd name="connsiteY13" fmla="*/ 517175 h 994568"/>
                  <a:gd name="connsiteX14" fmla="*/ 0 w 3411127"/>
                  <a:gd name="connsiteY14" fmla="*/ 0 h 9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11127" h="994568" fill="none" extrusionOk="0">
                    <a:moveTo>
                      <a:pt x="0" y="0"/>
                    </a:moveTo>
                    <a:cubicBezTo>
                      <a:pt x="195149" y="-6899"/>
                      <a:pt x="472303" y="-14192"/>
                      <a:pt x="682225" y="0"/>
                    </a:cubicBezTo>
                    <a:cubicBezTo>
                      <a:pt x="892148" y="14192"/>
                      <a:pt x="1088201" y="-8763"/>
                      <a:pt x="1364451" y="0"/>
                    </a:cubicBezTo>
                    <a:cubicBezTo>
                      <a:pt x="1640701" y="8763"/>
                      <a:pt x="1814463" y="-5105"/>
                      <a:pt x="2012565" y="0"/>
                    </a:cubicBezTo>
                    <a:cubicBezTo>
                      <a:pt x="2210667" y="5105"/>
                      <a:pt x="2345423" y="17359"/>
                      <a:pt x="2592457" y="0"/>
                    </a:cubicBezTo>
                    <a:cubicBezTo>
                      <a:pt x="2839491" y="-17359"/>
                      <a:pt x="3188007" y="-38984"/>
                      <a:pt x="3411127" y="0"/>
                    </a:cubicBezTo>
                    <a:cubicBezTo>
                      <a:pt x="3397161" y="116565"/>
                      <a:pt x="3413855" y="368137"/>
                      <a:pt x="3411127" y="507230"/>
                    </a:cubicBezTo>
                    <a:cubicBezTo>
                      <a:pt x="3408400" y="646323"/>
                      <a:pt x="3389077" y="761258"/>
                      <a:pt x="3411127" y="994568"/>
                    </a:cubicBezTo>
                    <a:cubicBezTo>
                      <a:pt x="3095476" y="997216"/>
                      <a:pt x="2990688" y="1008025"/>
                      <a:pt x="2763013" y="994568"/>
                    </a:cubicBezTo>
                    <a:cubicBezTo>
                      <a:pt x="2535338" y="981111"/>
                      <a:pt x="2409406" y="1010835"/>
                      <a:pt x="2114899" y="994568"/>
                    </a:cubicBezTo>
                    <a:cubicBezTo>
                      <a:pt x="1820392" y="978301"/>
                      <a:pt x="1665985" y="1016414"/>
                      <a:pt x="1535007" y="994568"/>
                    </a:cubicBezTo>
                    <a:cubicBezTo>
                      <a:pt x="1404029" y="972722"/>
                      <a:pt x="1144137" y="1006888"/>
                      <a:pt x="784559" y="994568"/>
                    </a:cubicBezTo>
                    <a:cubicBezTo>
                      <a:pt x="424981" y="982248"/>
                      <a:pt x="352413" y="1023209"/>
                      <a:pt x="0" y="994568"/>
                    </a:cubicBezTo>
                    <a:cubicBezTo>
                      <a:pt x="22198" y="835871"/>
                      <a:pt x="22951" y="738060"/>
                      <a:pt x="0" y="517175"/>
                    </a:cubicBezTo>
                    <a:cubicBezTo>
                      <a:pt x="-22951" y="296290"/>
                      <a:pt x="-2883" y="117161"/>
                      <a:pt x="0" y="0"/>
                    </a:cubicBezTo>
                    <a:close/>
                  </a:path>
                  <a:path w="3411127" h="994568" stroke="0" extrusionOk="0">
                    <a:moveTo>
                      <a:pt x="0" y="0"/>
                    </a:moveTo>
                    <a:cubicBezTo>
                      <a:pt x="240799" y="-10307"/>
                      <a:pt x="424526" y="-13559"/>
                      <a:pt x="579892" y="0"/>
                    </a:cubicBezTo>
                    <a:cubicBezTo>
                      <a:pt x="735258" y="13559"/>
                      <a:pt x="1043281" y="-15077"/>
                      <a:pt x="1296228" y="0"/>
                    </a:cubicBezTo>
                    <a:cubicBezTo>
                      <a:pt x="1549175" y="15077"/>
                      <a:pt x="1743631" y="-31347"/>
                      <a:pt x="1978454" y="0"/>
                    </a:cubicBezTo>
                    <a:cubicBezTo>
                      <a:pt x="2213277" y="31347"/>
                      <a:pt x="2313793" y="10785"/>
                      <a:pt x="2592457" y="0"/>
                    </a:cubicBezTo>
                    <a:cubicBezTo>
                      <a:pt x="2871121" y="-10785"/>
                      <a:pt x="3193889" y="7960"/>
                      <a:pt x="3411127" y="0"/>
                    </a:cubicBezTo>
                    <a:cubicBezTo>
                      <a:pt x="3403799" y="221978"/>
                      <a:pt x="3426472" y="270950"/>
                      <a:pt x="3411127" y="477393"/>
                    </a:cubicBezTo>
                    <a:cubicBezTo>
                      <a:pt x="3395782" y="683836"/>
                      <a:pt x="3429481" y="767164"/>
                      <a:pt x="3411127" y="994568"/>
                    </a:cubicBezTo>
                    <a:cubicBezTo>
                      <a:pt x="3204272" y="1013022"/>
                      <a:pt x="3002471" y="995290"/>
                      <a:pt x="2660679" y="994568"/>
                    </a:cubicBezTo>
                    <a:cubicBezTo>
                      <a:pt x="2318887" y="993846"/>
                      <a:pt x="2214736" y="1010876"/>
                      <a:pt x="2046676" y="994568"/>
                    </a:cubicBezTo>
                    <a:cubicBezTo>
                      <a:pt x="1878616" y="978260"/>
                      <a:pt x="1620803" y="1012880"/>
                      <a:pt x="1296228" y="994568"/>
                    </a:cubicBezTo>
                    <a:cubicBezTo>
                      <a:pt x="971653" y="976256"/>
                      <a:pt x="497205" y="977846"/>
                      <a:pt x="0" y="994568"/>
                    </a:cubicBezTo>
                    <a:cubicBezTo>
                      <a:pt x="-21509" y="771973"/>
                      <a:pt x="-9395" y="697845"/>
                      <a:pt x="0" y="527121"/>
                    </a:cubicBezTo>
                    <a:cubicBezTo>
                      <a:pt x="9395" y="356397"/>
                      <a:pt x="-11069" y="183306"/>
                      <a:pt x="0" y="0"/>
                    </a:cubicBezTo>
                    <a:close/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129906430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num>
                        <m:den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d-ID" sz="2400" b="0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024B1D-8AEE-4F35-BE6D-557AF0BAE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28" y="107377"/>
                <a:ext cx="3411127" cy="994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extLst>
                  <a:ext uri="{C807C97D-BFC1-408E-A445-0C87EB9F89A2}">
                    <ask:lineSketchStyleProps xmlns:ask="http://schemas.microsoft.com/office/drawing/2018/sketchyshapes" sd="1299064304">
                      <a:custGeom>
                        <a:avLst/>
                        <a:gdLst>
                          <a:gd name="connsiteX0" fmla="*/ 0 w 3411127"/>
                          <a:gd name="connsiteY0" fmla="*/ 0 h 994568"/>
                          <a:gd name="connsiteX1" fmla="*/ 682225 w 3411127"/>
                          <a:gd name="connsiteY1" fmla="*/ 0 h 994568"/>
                          <a:gd name="connsiteX2" fmla="*/ 1364451 w 3411127"/>
                          <a:gd name="connsiteY2" fmla="*/ 0 h 994568"/>
                          <a:gd name="connsiteX3" fmla="*/ 2012565 w 3411127"/>
                          <a:gd name="connsiteY3" fmla="*/ 0 h 994568"/>
                          <a:gd name="connsiteX4" fmla="*/ 2592457 w 3411127"/>
                          <a:gd name="connsiteY4" fmla="*/ 0 h 994568"/>
                          <a:gd name="connsiteX5" fmla="*/ 3411127 w 3411127"/>
                          <a:gd name="connsiteY5" fmla="*/ 0 h 994568"/>
                          <a:gd name="connsiteX6" fmla="*/ 3411127 w 3411127"/>
                          <a:gd name="connsiteY6" fmla="*/ 507230 h 994568"/>
                          <a:gd name="connsiteX7" fmla="*/ 3411127 w 3411127"/>
                          <a:gd name="connsiteY7" fmla="*/ 994568 h 994568"/>
                          <a:gd name="connsiteX8" fmla="*/ 2763013 w 3411127"/>
                          <a:gd name="connsiteY8" fmla="*/ 994568 h 994568"/>
                          <a:gd name="connsiteX9" fmla="*/ 2114899 w 3411127"/>
                          <a:gd name="connsiteY9" fmla="*/ 994568 h 994568"/>
                          <a:gd name="connsiteX10" fmla="*/ 1535007 w 3411127"/>
                          <a:gd name="connsiteY10" fmla="*/ 994568 h 994568"/>
                          <a:gd name="connsiteX11" fmla="*/ 784559 w 3411127"/>
                          <a:gd name="connsiteY11" fmla="*/ 994568 h 994568"/>
                          <a:gd name="connsiteX12" fmla="*/ 0 w 3411127"/>
                          <a:gd name="connsiteY12" fmla="*/ 994568 h 994568"/>
                          <a:gd name="connsiteX13" fmla="*/ 0 w 3411127"/>
                          <a:gd name="connsiteY13" fmla="*/ 517175 h 994568"/>
                          <a:gd name="connsiteX14" fmla="*/ 0 w 3411127"/>
                          <a:gd name="connsiteY14" fmla="*/ 0 h 9945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411127" h="994568" fill="none" extrusionOk="0">
                            <a:moveTo>
                              <a:pt x="0" y="0"/>
                            </a:moveTo>
                            <a:cubicBezTo>
                              <a:pt x="195149" y="-6899"/>
                              <a:pt x="472303" y="-14192"/>
                              <a:pt x="682225" y="0"/>
                            </a:cubicBezTo>
                            <a:cubicBezTo>
                              <a:pt x="892148" y="14192"/>
                              <a:pt x="1088201" y="-8763"/>
                              <a:pt x="1364451" y="0"/>
                            </a:cubicBezTo>
                            <a:cubicBezTo>
                              <a:pt x="1640701" y="8763"/>
                              <a:pt x="1814463" y="-5105"/>
                              <a:pt x="2012565" y="0"/>
                            </a:cubicBezTo>
                            <a:cubicBezTo>
                              <a:pt x="2210667" y="5105"/>
                              <a:pt x="2345423" y="17359"/>
                              <a:pt x="2592457" y="0"/>
                            </a:cubicBezTo>
                            <a:cubicBezTo>
                              <a:pt x="2839491" y="-17359"/>
                              <a:pt x="3188007" y="-38984"/>
                              <a:pt x="3411127" y="0"/>
                            </a:cubicBezTo>
                            <a:cubicBezTo>
                              <a:pt x="3397161" y="116565"/>
                              <a:pt x="3413855" y="368137"/>
                              <a:pt x="3411127" y="507230"/>
                            </a:cubicBezTo>
                            <a:cubicBezTo>
                              <a:pt x="3408400" y="646323"/>
                              <a:pt x="3389077" y="761258"/>
                              <a:pt x="3411127" y="994568"/>
                            </a:cubicBezTo>
                            <a:cubicBezTo>
                              <a:pt x="3095476" y="997216"/>
                              <a:pt x="2990688" y="1008025"/>
                              <a:pt x="2763013" y="994568"/>
                            </a:cubicBezTo>
                            <a:cubicBezTo>
                              <a:pt x="2535338" y="981111"/>
                              <a:pt x="2409406" y="1010835"/>
                              <a:pt x="2114899" y="994568"/>
                            </a:cubicBezTo>
                            <a:cubicBezTo>
                              <a:pt x="1820392" y="978301"/>
                              <a:pt x="1665985" y="1016414"/>
                              <a:pt x="1535007" y="994568"/>
                            </a:cubicBezTo>
                            <a:cubicBezTo>
                              <a:pt x="1404029" y="972722"/>
                              <a:pt x="1144137" y="1006888"/>
                              <a:pt x="784559" y="994568"/>
                            </a:cubicBezTo>
                            <a:cubicBezTo>
                              <a:pt x="424981" y="982248"/>
                              <a:pt x="352413" y="1023209"/>
                              <a:pt x="0" y="994568"/>
                            </a:cubicBezTo>
                            <a:cubicBezTo>
                              <a:pt x="22198" y="835871"/>
                              <a:pt x="22951" y="738060"/>
                              <a:pt x="0" y="517175"/>
                            </a:cubicBezTo>
                            <a:cubicBezTo>
                              <a:pt x="-22951" y="296290"/>
                              <a:pt x="-2883" y="117161"/>
                              <a:pt x="0" y="0"/>
                            </a:cubicBezTo>
                            <a:close/>
                          </a:path>
                          <a:path w="3411127" h="994568" stroke="0" extrusionOk="0">
                            <a:moveTo>
                              <a:pt x="0" y="0"/>
                            </a:moveTo>
                            <a:cubicBezTo>
                              <a:pt x="240799" y="-10307"/>
                              <a:pt x="424526" y="-13559"/>
                              <a:pt x="579892" y="0"/>
                            </a:cubicBezTo>
                            <a:cubicBezTo>
                              <a:pt x="735258" y="13559"/>
                              <a:pt x="1043281" y="-15077"/>
                              <a:pt x="1296228" y="0"/>
                            </a:cubicBezTo>
                            <a:cubicBezTo>
                              <a:pt x="1549175" y="15077"/>
                              <a:pt x="1743631" y="-31347"/>
                              <a:pt x="1978454" y="0"/>
                            </a:cubicBezTo>
                            <a:cubicBezTo>
                              <a:pt x="2213277" y="31347"/>
                              <a:pt x="2313793" y="10785"/>
                              <a:pt x="2592457" y="0"/>
                            </a:cubicBezTo>
                            <a:cubicBezTo>
                              <a:pt x="2871121" y="-10785"/>
                              <a:pt x="3193889" y="7960"/>
                              <a:pt x="3411127" y="0"/>
                            </a:cubicBezTo>
                            <a:cubicBezTo>
                              <a:pt x="3403799" y="221978"/>
                              <a:pt x="3426472" y="270950"/>
                              <a:pt x="3411127" y="477393"/>
                            </a:cubicBezTo>
                            <a:cubicBezTo>
                              <a:pt x="3395782" y="683836"/>
                              <a:pt x="3429481" y="767164"/>
                              <a:pt x="3411127" y="994568"/>
                            </a:cubicBezTo>
                            <a:cubicBezTo>
                              <a:pt x="3204272" y="1013022"/>
                              <a:pt x="3002471" y="995290"/>
                              <a:pt x="2660679" y="994568"/>
                            </a:cubicBezTo>
                            <a:cubicBezTo>
                              <a:pt x="2318887" y="993846"/>
                              <a:pt x="2214736" y="1010876"/>
                              <a:pt x="2046676" y="994568"/>
                            </a:cubicBezTo>
                            <a:cubicBezTo>
                              <a:pt x="1878616" y="978260"/>
                              <a:pt x="1620803" y="1012880"/>
                              <a:pt x="1296228" y="994568"/>
                            </a:cubicBezTo>
                            <a:cubicBezTo>
                              <a:pt x="971653" y="976256"/>
                              <a:pt x="497205" y="977846"/>
                              <a:pt x="0" y="994568"/>
                            </a:cubicBezTo>
                            <a:cubicBezTo>
                              <a:pt x="-21509" y="771973"/>
                              <a:pt x="-9395" y="697845"/>
                              <a:pt x="0" y="527121"/>
                            </a:cubicBezTo>
                            <a:cubicBezTo>
                              <a:pt x="9395" y="356397"/>
                              <a:pt x="-11069" y="1833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23AD36A-334C-4AC0-879E-6B6E147F5A9B}"/>
                  </a:ext>
                </a:extLst>
              </p:cNvPr>
              <p:cNvSpPr/>
              <p:nvPr/>
            </p:nvSpPr>
            <p:spPr>
              <a:xfrm>
                <a:off x="2130375" y="5326515"/>
                <a:ext cx="2899320" cy="953644"/>
              </a:xfrm>
              <a:custGeom>
                <a:avLst/>
                <a:gdLst>
                  <a:gd name="connsiteX0" fmla="*/ 0 w 2899320"/>
                  <a:gd name="connsiteY0" fmla="*/ 0 h 953644"/>
                  <a:gd name="connsiteX1" fmla="*/ 550871 w 2899320"/>
                  <a:gd name="connsiteY1" fmla="*/ 0 h 953644"/>
                  <a:gd name="connsiteX2" fmla="*/ 1130735 w 2899320"/>
                  <a:gd name="connsiteY2" fmla="*/ 0 h 953644"/>
                  <a:gd name="connsiteX3" fmla="*/ 1768585 w 2899320"/>
                  <a:gd name="connsiteY3" fmla="*/ 0 h 953644"/>
                  <a:gd name="connsiteX4" fmla="*/ 2406436 w 2899320"/>
                  <a:gd name="connsiteY4" fmla="*/ 0 h 953644"/>
                  <a:gd name="connsiteX5" fmla="*/ 2899320 w 2899320"/>
                  <a:gd name="connsiteY5" fmla="*/ 0 h 953644"/>
                  <a:gd name="connsiteX6" fmla="*/ 2899320 w 2899320"/>
                  <a:gd name="connsiteY6" fmla="*/ 457749 h 953644"/>
                  <a:gd name="connsiteX7" fmla="*/ 2899320 w 2899320"/>
                  <a:gd name="connsiteY7" fmla="*/ 953644 h 953644"/>
                  <a:gd name="connsiteX8" fmla="*/ 2406436 w 2899320"/>
                  <a:gd name="connsiteY8" fmla="*/ 953644 h 953644"/>
                  <a:gd name="connsiteX9" fmla="*/ 1913551 w 2899320"/>
                  <a:gd name="connsiteY9" fmla="*/ 953644 h 953644"/>
                  <a:gd name="connsiteX10" fmla="*/ 1391674 w 2899320"/>
                  <a:gd name="connsiteY10" fmla="*/ 953644 h 953644"/>
                  <a:gd name="connsiteX11" fmla="*/ 898789 w 2899320"/>
                  <a:gd name="connsiteY11" fmla="*/ 953644 h 953644"/>
                  <a:gd name="connsiteX12" fmla="*/ 0 w 2899320"/>
                  <a:gd name="connsiteY12" fmla="*/ 953644 h 953644"/>
                  <a:gd name="connsiteX13" fmla="*/ 0 w 2899320"/>
                  <a:gd name="connsiteY13" fmla="*/ 467286 h 953644"/>
                  <a:gd name="connsiteX14" fmla="*/ 0 w 2899320"/>
                  <a:gd name="connsiteY14" fmla="*/ 0 h 953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99320" h="953644" fill="none" extrusionOk="0">
                    <a:moveTo>
                      <a:pt x="0" y="0"/>
                    </a:moveTo>
                    <a:cubicBezTo>
                      <a:pt x="263346" y="3380"/>
                      <a:pt x="290769" y="-9760"/>
                      <a:pt x="550871" y="0"/>
                    </a:cubicBezTo>
                    <a:cubicBezTo>
                      <a:pt x="810973" y="9760"/>
                      <a:pt x="980172" y="-23846"/>
                      <a:pt x="1130735" y="0"/>
                    </a:cubicBezTo>
                    <a:cubicBezTo>
                      <a:pt x="1281298" y="23846"/>
                      <a:pt x="1535051" y="-27251"/>
                      <a:pt x="1768585" y="0"/>
                    </a:cubicBezTo>
                    <a:cubicBezTo>
                      <a:pt x="2002119" y="27251"/>
                      <a:pt x="2205271" y="-17493"/>
                      <a:pt x="2406436" y="0"/>
                    </a:cubicBezTo>
                    <a:cubicBezTo>
                      <a:pt x="2607601" y="17493"/>
                      <a:pt x="2730379" y="2792"/>
                      <a:pt x="2899320" y="0"/>
                    </a:cubicBezTo>
                    <a:cubicBezTo>
                      <a:pt x="2890512" y="209922"/>
                      <a:pt x="2918742" y="361152"/>
                      <a:pt x="2899320" y="457749"/>
                    </a:cubicBezTo>
                    <a:cubicBezTo>
                      <a:pt x="2879898" y="554346"/>
                      <a:pt x="2888669" y="736906"/>
                      <a:pt x="2899320" y="953644"/>
                    </a:cubicBezTo>
                    <a:cubicBezTo>
                      <a:pt x="2761802" y="946893"/>
                      <a:pt x="2506850" y="930533"/>
                      <a:pt x="2406436" y="953644"/>
                    </a:cubicBezTo>
                    <a:cubicBezTo>
                      <a:pt x="2306022" y="976755"/>
                      <a:pt x="2131439" y="948082"/>
                      <a:pt x="1913551" y="953644"/>
                    </a:cubicBezTo>
                    <a:cubicBezTo>
                      <a:pt x="1695664" y="959206"/>
                      <a:pt x="1577285" y="947021"/>
                      <a:pt x="1391674" y="953644"/>
                    </a:cubicBezTo>
                    <a:cubicBezTo>
                      <a:pt x="1206063" y="960267"/>
                      <a:pt x="1085408" y="951411"/>
                      <a:pt x="898789" y="953644"/>
                    </a:cubicBezTo>
                    <a:cubicBezTo>
                      <a:pt x="712170" y="955877"/>
                      <a:pt x="361992" y="938810"/>
                      <a:pt x="0" y="953644"/>
                    </a:cubicBezTo>
                    <a:cubicBezTo>
                      <a:pt x="17515" y="826809"/>
                      <a:pt x="-14998" y="587930"/>
                      <a:pt x="0" y="467286"/>
                    </a:cubicBezTo>
                    <a:cubicBezTo>
                      <a:pt x="14998" y="346642"/>
                      <a:pt x="18302" y="121214"/>
                      <a:pt x="0" y="0"/>
                    </a:cubicBezTo>
                    <a:close/>
                  </a:path>
                  <a:path w="2899320" h="953644" stroke="0" extrusionOk="0">
                    <a:moveTo>
                      <a:pt x="0" y="0"/>
                    </a:moveTo>
                    <a:cubicBezTo>
                      <a:pt x="252338" y="-5149"/>
                      <a:pt x="428494" y="11822"/>
                      <a:pt x="550871" y="0"/>
                    </a:cubicBezTo>
                    <a:cubicBezTo>
                      <a:pt x="673248" y="-11822"/>
                      <a:pt x="960776" y="-7019"/>
                      <a:pt x="1072748" y="0"/>
                    </a:cubicBezTo>
                    <a:cubicBezTo>
                      <a:pt x="1184720" y="7019"/>
                      <a:pt x="1339010" y="-17339"/>
                      <a:pt x="1594626" y="0"/>
                    </a:cubicBezTo>
                    <a:cubicBezTo>
                      <a:pt x="1850242" y="17339"/>
                      <a:pt x="1936481" y="-13104"/>
                      <a:pt x="2145497" y="0"/>
                    </a:cubicBezTo>
                    <a:cubicBezTo>
                      <a:pt x="2354513" y="13104"/>
                      <a:pt x="2730579" y="-22175"/>
                      <a:pt x="2899320" y="0"/>
                    </a:cubicBezTo>
                    <a:cubicBezTo>
                      <a:pt x="2884495" y="128320"/>
                      <a:pt x="2888656" y="329401"/>
                      <a:pt x="2899320" y="457749"/>
                    </a:cubicBezTo>
                    <a:cubicBezTo>
                      <a:pt x="2909984" y="586097"/>
                      <a:pt x="2883674" y="820850"/>
                      <a:pt x="2899320" y="953644"/>
                    </a:cubicBezTo>
                    <a:cubicBezTo>
                      <a:pt x="2778018" y="957489"/>
                      <a:pt x="2549006" y="969949"/>
                      <a:pt x="2377442" y="953644"/>
                    </a:cubicBezTo>
                    <a:cubicBezTo>
                      <a:pt x="2205878" y="937339"/>
                      <a:pt x="1987044" y="937994"/>
                      <a:pt x="1884558" y="953644"/>
                    </a:cubicBezTo>
                    <a:cubicBezTo>
                      <a:pt x="1782072" y="969294"/>
                      <a:pt x="1492755" y="955805"/>
                      <a:pt x="1391674" y="953644"/>
                    </a:cubicBezTo>
                    <a:cubicBezTo>
                      <a:pt x="1290593" y="951483"/>
                      <a:pt x="1069073" y="951051"/>
                      <a:pt x="811810" y="953644"/>
                    </a:cubicBezTo>
                    <a:cubicBezTo>
                      <a:pt x="554547" y="956237"/>
                      <a:pt x="197267" y="938653"/>
                      <a:pt x="0" y="953644"/>
                    </a:cubicBezTo>
                    <a:cubicBezTo>
                      <a:pt x="-5324" y="782653"/>
                      <a:pt x="4585" y="582060"/>
                      <a:pt x="0" y="476822"/>
                    </a:cubicBezTo>
                    <a:cubicBezTo>
                      <a:pt x="-4585" y="371584"/>
                      <a:pt x="14153" y="128022"/>
                      <a:pt x="0" y="0"/>
                    </a:cubicBezTo>
                    <a:close/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137979005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4−3</m:t>
                          </m:r>
                        </m:num>
                        <m:den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id-ID" sz="2400" i="1">
                          <a:latin typeface="Cambria Math" panose="02040503050406030204" pitchFamily="18" charset="0"/>
                        </a:rPr>
                        <m:t>+1=3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23AD36A-334C-4AC0-879E-6B6E147F5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375" y="5326515"/>
                <a:ext cx="2899320" cy="953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extLst>
                  <a:ext uri="{C807C97D-BFC1-408E-A445-0C87EB9F89A2}">
                    <ask:lineSketchStyleProps xmlns:ask="http://schemas.microsoft.com/office/drawing/2018/sketchyshapes" sd="1379790050">
                      <a:custGeom>
                        <a:avLst/>
                        <a:gdLst>
                          <a:gd name="connsiteX0" fmla="*/ 0 w 2899320"/>
                          <a:gd name="connsiteY0" fmla="*/ 0 h 953644"/>
                          <a:gd name="connsiteX1" fmla="*/ 550871 w 2899320"/>
                          <a:gd name="connsiteY1" fmla="*/ 0 h 953644"/>
                          <a:gd name="connsiteX2" fmla="*/ 1130735 w 2899320"/>
                          <a:gd name="connsiteY2" fmla="*/ 0 h 953644"/>
                          <a:gd name="connsiteX3" fmla="*/ 1768585 w 2899320"/>
                          <a:gd name="connsiteY3" fmla="*/ 0 h 953644"/>
                          <a:gd name="connsiteX4" fmla="*/ 2406436 w 2899320"/>
                          <a:gd name="connsiteY4" fmla="*/ 0 h 953644"/>
                          <a:gd name="connsiteX5" fmla="*/ 2899320 w 2899320"/>
                          <a:gd name="connsiteY5" fmla="*/ 0 h 953644"/>
                          <a:gd name="connsiteX6" fmla="*/ 2899320 w 2899320"/>
                          <a:gd name="connsiteY6" fmla="*/ 457749 h 953644"/>
                          <a:gd name="connsiteX7" fmla="*/ 2899320 w 2899320"/>
                          <a:gd name="connsiteY7" fmla="*/ 953644 h 953644"/>
                          <a:gd name="connsiteX8" fmla="*/ 2406436 w 2899320"/>
                          <a:gd name="connsiteY8" fmla="*/ 953644 h 953644"/>
                          <a:gd name="connsiteX9" fmla="*/ 1913551 w 2899320"/>
                          <a:gd name="connsiteY9" fmla="*/ 953644 h 953644"/>
                          <a:gd name="connsiteX10" fmla="*/ 1391674 w 2899320"/>
                          <a:gd name="connsiteY10" fmla="*/ 953644 h 953644"/>
                          <a:gd name="connsiteX11" fmla="*/ 898789 w 2899320"/>
                          <a:gd name="connsiteY11" fmla="*/ 953644 h 953644"/>
                          <a:gd name="connsiteX12" fmla="*/ 0 w 2899320"/>
                          <a:gd name="connsiteY12" fmla="*/ 953644 h 953644"/>
                          <a:gd name="connsiteX13" fmla="*/ 0 w 2899320"/>
                          <a:gd name="connsiteY13" fmla="*/ 467286 h 953644"/>
                          <a:gd name="connsiteX14" fmla="*/ 0 w 2899320"/>
                          <a:gd name="connsiteY14" fmla="*/ 0 h 9536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899320" h="953644" fill="none" extrusionOk="0">
                            <a:moveTo>
                              <a:pt x="0" y="0"/>
                            </a:moveTo>
                            <a:cubicBezTo>
                              <a:pt x="263346" y="3380"/>
                              <a:pt x="290769" y="-9760"/>
                              <a:pt x="550871" y="0"/>
                            </a:cubicBezTo>
                            <a:cubicBezTo>
                              <a:pt x="810973" y="9760"/>
                              <a:pt x="980172" y="-23846"/>
                              <a:pt x="1130735" y="0"/>
                            </a:cubicBezTo>
                            <a:cubicBezTo>
                              <a:pt x="1281298" y="23846"/>
                              <a:pt x="1535051" y="-27251"/>
                              <a:pt x="1768585" y="0"/>
                            </a:cubicBezTo>
                            <a:cubicBezTo>
                              <a:pt x="2002119" y="27251"/>
                              <a:pt x="2205271" y="-17493"/>
                              <a:pt x="2406436" y="0"/>
                            </a:cubicBezTo>
                            <a:cubicBezTo>
                              <a:pt x="2607601" y="17493"/>
                              <a:pt x="2730379" y="2792"/>
                              <a:pt x="2899320" y="0"/>
                            </a:cubicBezTo>
                            <a:cubicBezTo>
                              <a:pt x="2890512" y="209922"/>
                              <a:pt x="2918742" y="361152"/>
                              <a:pt x="2899320" y="457749"/>
                            </a:cubicBezTo>
                            <a:cubicBezTo>
                              <a:pt x="2879898" y="554346"/>
                              <a:pt x="2888669" y="736906"/>
                              <a:pt x="2899320" y="953644"/>
                            </a:cubicBezTo>
                            <a:cubicBezTo>
                              <a:pt x="2761802" y="946893"/>
                              <a:pt x="2506850" y="930533"/>
                              <a:pt x="2406436" y="953644"/>
                            </a:cubicBezTo>
                            <a:cubicBezTo>
                              <a:pt x="2306022" y="976755"/>
                              <a:pt x="2131439" y="948082"/>
                              <a:pt x="1913551" y="953644"/>
                            </a:cubicBezTo>
                            <a:cubicBezTo>
                              <a:pt x="1695664" y="959206"/>
                              <a:pt x="1577285" y="947021"/>
                              <a:pt x="1391674" y="953644"/>
                            </a:cubicBezTo>
                            <a:cubicBezTo>
                              <a:pt x="1206063" y="960267"/>
                              <a:pt x="1085408" y="951411"/>
                              <a:pt x="898789" y="953644"/>
                            </a:cubicBezTo>
                            <a:cubicBezTo>
                              <a:pt x="712170" y="955877"/>
                              <a:pt x="361992" y="938810"/>
                              <a:pt x="0" y="953644"/>
                            </a:cubicBezTo>
                            <a:cubicBezTo>
                              <a:pt x="17515" y="826809"/>
                              <a:pt x="-14998" y="587930"/>
                              <a:pt x="0" y="467286"/>
                            </a:cubicBezTo>
                            <a:cubicBezTo>
                              <a:pt x="14998" y="346642"/>
                              <a:pt x="18302" y="121214"/>
                              <a:pt x="0" y="0"/>
                            </a:cubicBezTo>
                            <a:close/>
                          </a:path>
                          <a:path w="2899320" h="953644" stroke="0" extrusionOk="0">
                            <a:moveTo>
                              <a:pt x="0" y="0"/>
                            </a:moveTo>
                            <a:cubicBezTo>
                              <a:pt x="252338" y="-5149"/>
                              <a:pt x="428494" y="11822"/>
                              <a:pt x="550871" y="0"/>
                            </a:cubicBezTo>
                            <a:cubicBezTo>
                              <a:pt x="673248" y="-11822"/>
                              <a:pt x="960776" y="-7019"/>
                              <a:pt x="1072748" y="0"/>
                            </a:cubicBezTo>
                            <a:cubicBezTo>
                              <a:pt x="1184720" y="7019"/>
                              <a:pt x="1339010" y="-17339"/>
                              <a:pt x="1594626" y="0"/>
                            </a:cubicBezTo>
                            <a:cubicBezTo>
                              <a:pt x="1850242" y="17339"/>
                              <a:pt x="1936481" y="-13104"/>
                              <a:pt x="2145497" y="0"/>
                            </a:cubicBezTo>
                            <a:cubicBezTo>
                              <a:pt x="2354513" y="13104"/>
                              <a:pt x="2730579" y="-22175"/>
                              <a:pt x="2899320" y="0"/>
                            </a:cubicBezTo>
                            <a:cubicBezTo>
                              <a:pt x="2884495" y="128320"/>
                              <a:pt x="2888656" y="329401"/>
                              <a:pt x="2899320" y="457749"/>
                            </a:cubicBezTo>
                            <a:cubicBezTo>
                              <a:pt x="2909984" y="586097"/>
                              <a:pt x="2883674" y="820850"/>
                              <a:pt x="2899320" y="953644"/>
                            </a:cubicBezTo>
                            <a:cubicBezTo>
                              <a:pt x="2778018" y="957489"/>
                              <a:pt x="2549006" y="969949"/>
                              <a:pt x="2377442" y="953644"/>
                            </a:cubicBezTo>
                            <a:cubicBezTo>
                              <a:pt x="2205878" y="937339"/>
                              <a:pt x="1987044" y="937994"/>
                              <a:pt x="1884558" y="953644"/>
                            </a:cubicBezTo>
                            <a:cubicBezTo>
                              <a:pt x="1782072" y="969294"/>
                              <a:pt x="1492755" y="955805"/>
                              <a:pt x="1391674" y="953644"/>
                            </a:cubicBezTo>
                            <a:cubicBezTo>
                              <a:pt x="1290593" y="951483"/>
                              <a:pt x="1069073" y="951051"/>
                              <a:pt x="811810" y="953644"/>
                            </a:cubicBezTo>
                            <a:cubicBezTo>
                              <a:pt x="554547" y="956237"/>
                              <a:pt x="197267" y="938653"/>
                              <a:pt x="0" y="953644"/>
                            </a:cubicBezTo>
                            <a:cubicBezTo>
                              <a:pt x="-5324" y="782653"/>
                              <a:pt x="4585" y="582060"/>
                              <a:pt x="0" y="476822"/>
                            </a:cubicBezTo>
                            <a:cubicBezTo>
                              <a:pt x="-4585" y="371584"/>
                              <a:pt x="14153" y="12802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2224C30-2C7A-4D9E-AD69-0C8C0BC1BD9E}"/>
                  </a:ext>
                </a:extLst>
              </p:cNvPr>
              <p:cNvSpPr/>
              <p:nvPr/>
            </p:nvSpPr>
            <p:spPr>
              <a:xfrm>
                <a:off x="6247342" y="5323727"/>
                <a:ext cx="3435299" cy="962773"/>
              </a:xfrm>
              <a:custGeom>
                <a:avLst/>
                <a:gdLst>
                  <a:gd name="connsiteX0" fmla="*/ 0 w 3435299"/>
                  <a:gd name="connsiteY0" fmla="*/ 0 h 962773"/>
                  <a:gd name="connsiteX1" fmla="*/ 652707 w 3435299"/>
                  <a:gd name="connsiteY1" fmla="*/ 0 h 962773"/>
                  <a:gd name="connsiteX2" fmla="*/ 1271061 w 3435299"/>
                  <a:gd name="connsiteY2" fmla="*/ 0 h 962773"/>
                  <a:gd name="connsiteX3" fmla="*/ 1958120 w 3435299"/>
                  <a:gd name="connsiteY3" fmla="*/ 0 h 962773"/>
                  <a:gd name="connsiteX4" fmla="*/ 2645180 w 3435299"/>
                  <a:gd name="connsiteY4" fmla="*/ 0 h 962773"/>
                  <a:gd name="connsiteX5" fmla="*/ 3435299 w 3435299"/>
                  <a:gd name="connsiteY5" fmla="*/ 0 h 962773"/>
                  <a:gd name="connsiteX6" fmla="*/ 3435299 w 3435299"/>
                  <a:gd name="connsiteY6" fmla="*/ 481387 h 962773"/>
                  <a:gd name="connsiteX7" fmla="*/ 3435299 w 3435299"/>
                  <a:gd name="connsiteY7" fmla="*/ 962773 h 962773"/>
                  <a:gd name="connsiteX8" fmla="*/ 2713886 w 3435299"/>
                  <a:gd name="connsiteY8" fmla="*/ 962773 h 962773"/>
                  <a:gd name="connsiteX9" fmla="*/ 2095532 w 3435299"/>
                  <a:gd name="connsiteY9" fmla="*/ 962773 h 962773"/>
                  <a:gd name="connsiteX10" fmla="*/ 1374120 w 3435299"/>
                  <a:gd name="connsiteY10" fmla="*/ 962773 h 962773"/>
                  <a:gd name="connsiteX11" fmla="*/ 652707 w 3435299"/>
                  <a:gd name="connsiteY11" fmla="*/ 962773 h 962773"/>
                  <a:gd name="connsiteX12" fmla="*/ 0 w 3435299"/>
                  <a:gd name="connsiteY12" fmla="*/ 962773 h 962773"/>
                  <a:gd name="connsiteX13" fmla="*/ 0 w 3435299"/>
                  <a:gd name="connsiteY13" fmla="*/ 471759 h 962773"/>
                  <a:gd name="connsiteX14" fmla="*/ 0 w 3435299"/>
                  <a:gd name="connsiteY14" fmla="*/ 0 h 962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35299" h="962773" fill="none" extrusionOk="0">
                    <a:moveTo>
                      <a:pt x="0" y="0"/>
                    </a:moveTo>
                    <a:cubicBezTo>
                      <a:pt x="294317" y="-15452"/>
                      <a:pt x="396681" y="5212"/>
                      <a:pt x="652707" y="0"/>
                    </a:cubicBezTo>
                    <a:cubicBezTo>
                      <a:pt x="908733" y="-5212"/>
                      <a:pt x="975737" y="19391"/>
                      <a:pt x="1271061" y="0"/>
                    </a:cubicBezTo>
                    <a:cubicBezTo>
                      <a:pt x="1566385" y="-19391"/>
                      <a:pt x="1749645" y="13644"/>
                      <a:pt x="1958120" y="0"/>
                    </a:cubicBezTo>
                    <a:cubicBezTo>
                      <a:pt x="2166595" y="-13644"/>
                      <a:pt x="2464242" y="31512"/>
                      <a:pt x="2645180" y="0"/>
                    </a:cubicBezTo>
                    <a:cubicBezTo>
                      <a:pt x="2826118" y="-31512"/>
                      <a:pt x="3070054" y="-18513"/>
                      <a:pt x="3435299" y="0"/>
                    </a:cubicBezTo>
                    <a:cubicBezTo>
                      <a:pt x="3433754" y="216606"/>
                      <a:pt x="3442472" y="305141"/>
                      <a:pt x="3435299" y="481387"/>
                    </a:cubicBezTo>
                    <a:cubicBezTo>
                      <a:pt x="3428126" y="657633"/>
                      <a:pt x="3437945" y="790757"/>
                      <a:pt x="3435299" y="962773"/>
                    </a:cubicBezTo>
                    <a:cubicBezTo>
                      <a:pt x="3230737" y="933866"/>
                      <a:pt x="2988133" y="974605"/>
                      <a:pt x="2713886" y="962773"/>
                    </a:cubicBezTo>
                    <a:cubicBezTo>
                      <a:pt x="2439639" y="950941"/>
                      <a:pt x="2394313" y="979207"/>
                      <a:pt x="2095532" y="962773"/>
                    </a:cubicBezTo>
                    <a:cubicBezTo>
                      <a:pt x="1796751" y="946339"/>
                      <a:pt x="1665945" y="973615"/>
                      <a:pt x="1374120" y="962773"/>
                    </a:cubicBezTo>
                    <a:cubicBezTo>
                      <a:pt x="1082295" y="951931"/>
                      <a:pt x="894131" y="974139"/>
                      <a:pt x="652707" y="962773"/>
                    </a:cubicBezTo>
                    <a:cubicBezTo>
                      <a:pt x="411283" y="951407"/>
                      <a:pt x="144554" y="961965"/>
                      <a:pt x="0" y="962773"/>
                    </a:cubicBezTo>
                    <a:cubicBezTo>
                      <a:pt x="-24519" y="848626"/>
                      <a:pt x="-21376" y="585768"/>
                      <a:pt x="0" y="471759"/>
                    </a:cubicBezTo>
                    <a:cubicBezTo>
                      <a:pt x="21376" y="357750"/>
                      <a:pt x="9282" y="221356"/>
                      <a:pt x="0" y="0"/>
                    </a:cubicBezTo>
                    <a:close/>
                  </a:path>
                  <a:path w="3435299" h="962773" stroke="0" extrusionOk="0">
                    <a:moveTo>
                      <a:pt x="0" y="0"/>
                    </a:moveTo>
                    <a:cubicBezTo>
                      <a:pt x="181817" y="-8542"/>
                      <a:pt x="426798" y="23250"/>
                      <a:pt x="755766" y="0"/>
                    </a:cubicBezTo>
                    <a:cubicBezTo>
                      <a:pt x="1084734" y="-23250"/>
                      <a:pt x="1136983" y="847"/>
                      <a:pt x="1339767" y="0"/>
                    </a:cubicBezTo>
                    <a:cubicBezTo>
                      <a:pt x="1542551" y="-847"/>
                      <a:pt x="1902549" y="-14203"/>
                      <a:pt x="2095532" y="0"/>
                    </a:cubicBezTo>
                    <a:cubicBezTo>
                      <a:pt x="2288515" y="14203"/>
                      <a:pt x="2479383" y="-862"/>
                      <a:pt x="2748239" y="0"/>
                    </a:cubicBezTo>
                    <a:cubicBezTo>
                      <a:pt x="3017095" y="862"/>
                      <a:pt x="3202419" y="9825"/>
                      <a:pt x="3435299" y="0"/>
                    </a:cubicBezTo>
                    <a:cubicBezTo>
                      <a:pt x="3452843" y="232723"/>
                      <a:pt x="3419623" y="290276"/>
                      <a:pt x="3435299" y="481387"/>
                    </a:cubicBezTo>
                    <a:cubicBezTo>
                      <a:pt x="3450975" y="672498"/>
                      <a:pt x="3453724" y="860198"/>
                      <a:pt x="3435299" y="962773"/>
                    </a:cubicBezTo>
                    <a:cubicBezTo>
                      <a:pt x="3143909" y="973010"/>
                      <a:pt x="3024679" y="969899"/>
                      <a:pt x="2782592" y="962773"/>
                    </a:cubicBezTo>
                    <a:cubicBezTo>
                      <a:pt x="2540505" y="955647"/>
                      <a:pt x="2423882" y="964423"/>
                      <a:pt x="2198591" y="962773"/>
                    </a:cubicBezTo>
                    <a:cubicBezTo>
                      <a:pt x="1973300" y="961123"/>
                      <a:pt x="1654633" y="988467"/>
                      <a:pt x="1442826" y="962773"/>
                    </a:cubicBezTo>
                    <a:cubicBezTo>
                      <a:pt x="1231020" y="937079"/>
                      <a:pt x="1010810" y="958561"/>
                      <a:pt x="858825" y="962773"/>
                    </a:cubicBezTo>
                    <a:cubicBezTo>
                      <a:pt x="706840" y="966985"/>
                      <a:pt x="382710" y="985392"/>
                      <a:pt x="0" y="962773"/>
                    </a:cubicBezTo>
                    <a:cubicBezTo>
                      <a:pt x="1864" y="826101"/>
                      <a:pt x="-3361" y="688725"/>
                      <a:pt x="0" y="481387"/>
                    </a:cubicBezTo>
                    <a:cubicBezTo>
                      <a:pt x="3361" y="274049"/>
                      <a:pt x="10744" y="218529"/>
                      <a:pt x="0" y="0"/>
                    </a:cubicBezTo>
                    <a:close/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203888666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num>
                        <m:den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id-ID" sz="2400" i="1"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2224C30-2C7A-4D9E-AD69-0C8C0BC1B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342" y="5323727"/>
                <a:ext cx="3435299" cy="962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extLst>
                  <a:ext uri="{C807C97D-BFC1-408E-A445-0C87EB9F89A2}">
                    <ask:lineSketchStyleProps xmlns:ask="http://schemas.microsoft.com/office/drawing/2018/sketchyshapes" sd="2038886669">
                      <a:custGeom>
                        <a:avLst/>
                        <a:gdLst>
                          <a:gd name="connsiteX0" fmla="*/ 0 w 3435299"/>
                          <a:gd name="connsiteY0" fmla="*/ 0 h 962773"/>
                          <a:gd name="connsiteX1" fmla="*/ 652707 w 3435299"/>
                          <a:gd name="connsiteY1" fmla="*/ 0 h 962773"/>
                          <a:gd name="connsiteX2" fmla="*/ 1271061 w 3435299"/>
                          <a:gd name="connsiteY2" fmla="*/ 0 h 962773"/>
                          <a:gd name="connsiteX3" fmla="*/ 1958120 w 3435299"/>
                          <a:gd name="connsiteY3" fmla="*/ 0 h 962773"/>
                          <a:gd name="connsiteX4" fmla="*/ 2645180 w 3435299"/>
                          <a:gd name="connsiteY4" fmla="*/ 0 h 962773"/>
                          <a:gd name="connsiteX5" fmla="*/ 3435299 w 3435299"/>
                          <a:gd name="connsiteY5" fmla="*/ 0 h 962773"/>
                          <a:gd name="connsiteX6" fmla="*/ 3435299 w 3435299"/>
                          <a:gd name="connsiteY6" fmla="*/ 481387 h 962773"/>
                          <a:gd name="connsiteX7" fmla="*/ 3435299 w 3435299"/>
                          <a:gd name="connsiteY7" fmla="*/ 962773 h 962773"/>
                          <a:gd name="connsiteX8" fmla="*/ 2713886 w 3435299"/>
                          <a:gd name="connsiteY8" fmla="*/ 962773 h 962773"/>
                          <a:gd name="connsiteX9" fmla="*/ 2095532 w 3435299"/>
                          <a:gd name="connsiteY9" fmla="*/ 962773 h 962773"/>
                          <a:gd name="connsiteX10" fmla="*/ 1374120 w 3435299"/>
                          <a:gd name="connsiteY10" fmla="*/ 962773 h 962773"/>
                          <a:gd name="connsiteX11" fmla="*/ 652707 w 3435299"/>
                          <a:gd name="connsiteY11" fmla="*/ 962773 h 962773"/>
                          <a:gd name="connsiteX12" fmla="*/ 0 w 3435299"/>
                          <a:gd name="connsiteY12" fmla="*/ 962773 h 962773"/>
                          <a:gd name="connsiteX13" fmla="*/ 0 w 3435299"/>
                          <a:gd name="connsiteY13" fmla="*/ 471759 h 962773"/>
                          <a:gd name="connsiteX14" fmla="*/ 0 w 3435299"/>
                          <a:gd name="connsiteY14" fmla="*/ 0 h 9627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435299" h="962773" fill="none" extrusionOk="0">
                            <a:moveTo>
                              <a:pt x="0" y="0"/>
                            </a:moveTo>
                            <a:cubicBezTo>
                              <a:pt x="294317" y="-15452"/>
                              <a:pt x="396681" y="5212"/>
                              <a:pt x="652707" y="0"/>
                            </a:cubicBezTo>
                            <a:cubicBezTo>
                              <a:pt x="908733" y="-5212"/>
                              <a:pt x="975737" y="19391"/>
                              <a:pt x="1271061" y="0"/>
                            </a:cubicBezTo>
                            <a:cubicBezTo>
                              <a:pt x="1566385" y="-19391"/>
                              <a:pt x="1749645" y="13644"/>
                              <a:pt x="1958120" y="0"/>
                            </a:cubicBezTo>
                            <a:cubicBezTo>
                              <a:pt x="2166595" y="-13644"/>
                              <a:pt x="2464242" y="31512"/>
                              <a:pt x="2645180" y="0"/>
                            </a:cubicBezTo>
                            <a:cubicBezTo>
                              <a:pt x="2826118" y="-31512"/>
                              <a:pt x="3070054" y="-18513"/>
                              <a:pt x="3435299" y="0"/>
                            </a:cubicBezTo>
                            <a:cubicBezTo>
                              <a:pt x="3433754" y="216606"/>
                              <a:pt x="3442472" y="305141"/>
                              <a:pt x="3435299" y="481387"/>
                            </a:cubicBezTo>
                            <a:cubicBezTo>
                              <a:pt x="3428126" y="657633"/>
                              <a:pt x="3437945" y="790757"/>
                              <a:pt x="3435299" y="962773"/>
                            </a:cubicBezTo>
                            <a:cubicBezTo>
                              <a:pt x="3230737" y="933866"/>
                              <a:pt x="2988133" y="974605"/>
                              <a:pt x="2713886" y="962773"/>
                            </a:cubicBezTo>
                            <a:cubicBezTo>
                              <a:pt x="2439639" y="950941"/>
                              <a:pt x="2394313" y="979207"/>
                              <a:pt x="2095532" y="962773"/>
                            </a:cubicBezTo>
                            <a:cubicBezTo>
                              <a:pt x="1796751" y="946339"/>
                              <a:pt x="1665945" y="973615"/>
                              <a:pt x="1374120" y="962773"/>
                            </a:cubicBezTo>
                            <a:cubicBezTo>
                              <a:pt x="1082295" y="951931"/>
                              <a:pt x="894131" y="974139"/>
                              <a:pt x="652707" y="962773"/>
                            </a:cubicBezTo>
                            <a:cubicBezTo>
                              <a:pt x="411283" y="951407"/>
                              <a:pt x="144554" y="961965"/>
                              <a:pt x="0" y="962773"/>
                            </a:cubicBezTo>
                            <a:cubicBezTo>
                              <a:pt x="-24519" y="848626"/>
                              <a:pt x="-21376" y="585768"/>
                              <a:pt x="0" y="471759"/>
                            </a:cubicBezTo>
                            <a:cubicBezTo>
                              <a:pt x="21376" y="357750"/>
                              <a:pt x="9282" y="221356"/>
                              <a:pt x="0" y="0"/>
                            </a:cubicBezTo>
                            <a:close/>
                          </a:path>
                          <a:path w="3435299" h="962773" stroke="0" extrusionOk="0">
                            <a:moveTo>
                              <a:pt x="0" y="0"/>
                            </a:moveTo>
                            <a:cubicBezTo>
                              <a:pt x="181817" y="-8542"/>
                              <a:pt x="426798" y="23250"/>
                              <a:pt x="755766" y="0"/>
                            </a:cubicBezTo>
                            <a:cubicBezTo>
                              <a:pt x="1084734" y="-23250"/>
                              <a:pt x="1136983" y="847"/>
                              <a:pt x="1339767" y="0"/>
                            </a:cubicBezTo>
                            <a:cubicBezTo>
                              <a:pt x="1542551" y="-847"/>
                              <a:pt x="1902549" y="-14203"/>
                              <a:pt x="2095532" y="0"/>
                            </a:cubicBezTo>
                            <a:cubicBezTo>
                              <a:pt x="2288515" y="14203"/>
                              <a:pt x="2479383" y="-862"/>
                              <a:pt x="2748239" y="0"/>
                            </a:cubicBezTo>
                            <a:cubicBezTo>
                              <a:pt x="3017095" y="862"/>
                              <a:pt x="3202419" y="9825"/>
                              <a:pt x="3435299" y="0"/>
                            </a:cubicBezTo>
                            <a:cubicBezTo>
                              <a:pt x="3452843" y="232723"/>
                              <a:pt x="3419623" y="290276"/>
                              <a:pt x="3435299" y="481387"/>
                            </a:cubicBezTo>
                            <a:cubicBezTo>
                              <a:pt x="3450975" y="672498"/>
                              <a:pt x="3453724" y="860198"/>
                              <a:pt x="3435299" y="962773"/>
                            </a:cubicBezTo>
                            <a:cubicBezTo>
                              <a:pt x="3143909" y="973010"/>
                              <a:pt x="3024679" y="969899"/>
                              <a:pt x="2782592" y="962773"/>
                            </a:cubicBezTo>
                            <a:cubicBezTo>
                              <a:pt x="2540505" y="955647"/>
                              <a:pt x="2423882" y="964423"/>
                              <a:pt x="2198591" y="962773"/>
                            </a:cubicBezTo>
                            <a:cubicBezTo>
                              <a:pt x="1973300" y="961123"/>
                              <a:pt x="1654633" y="988467"/>
                              <a:pt x="1442826" y="962773"/>
                            </a:cubicBezTo>
                            <a:cubicBezTo>
                              <a:pt x="1231020" y="937079"/>
                              <a:pt x="1010810" y="958561"/>
                              <a:pt x="858825" y="962773"/>
                            </a:cubicBezTo>
                            <a:cubicBezTo>
                              <a:pt x="706840" y="966985"/>
                              <a:pt x="382710" y="985392"/>
                              <a:pt x="0" y="962773"/>
                            </a:cubicBezTo>
                            <a:cubicBezTo>
                              <a:pt x="1864" y="826101"/>
                              <a:pt x="-3361" y="688725"/>
                              <a:pt x="0" y="481387"/>
                            </a:cubicBezTo>
                            <a:cubicBezTo>
                              <a:pt x="3361" y="274049"/>
                              <a:pt x="10744" y="21852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6E2EB7A-99BD-401D-87D4-33202ADD65F8}"/>
                  </a:ext>
                </a:extLst>
              </p:cNvPr>
              <p:cNvSpPr/>
              <p:nvPr/>
            </p:nvSpPr>
            <p:spPr>
              <a:xfrm>
                <a:off x="1049083" y="3393681"/>
                <a:ext cx="1062022" cy="1200329"/>
              </a:xfrm>
              <a:custGeom>
                <a:avLst/>
                <a:gdLst>
                  <a:gd name="connsiteX0" fmla="*/ 0 w 1062022"/>
                  <a:gd name="connsiteY0" fmla="*/ 0 h 1200329"/>
                  <a:gd name="connsiteX1" fmla="*/ 509771 w 1062022"/>
                  <a:gd name="connsiteY1" fmla="*/ 0 h 1200329"/>
                  <a:gd name="connsiteX2" fmla="*/ 1062022 w 1062022"/>
                  <a:gd name="connsiteY2" fmla="*/ 0 h 1200329"/>
                  <a:gd name="connsiteX3" fmla="*/ 1062022 w 1062022"/>
                  <a:gd name="connsiteY3" fmla="*/ 564155 h 1200329"/>
                  <a:gd name="connsiteX4" fmla="*/ 1062022 w 1062022"/>
                  <a:gd name="connsiteY4" fmla="*/ 1200329 h 1200329"/>
                  <a:gd name="connsiteX5" fmla="*/ 552251 w 1062022"/>
                  <a:gd name="connsiteY5" fmla="*/ 1200329 h 1200329"/>
                  <a:gd name="connsiteX6" fmla="*/ 0 w 1062022"/>
                  <a:gd name="connsiteY6" fmla="*/ 1200329 h 1200329"/>
                  <a:gd name="connsiteX7" fmla="*/ 0 w 1062022"/>
                  <a:gd name="connsiteY7" fmla="*/ 612168 h 1200329"/>
                  <a:gd name="connsiteX8" fmla="*/ 0 w 1062022"/>
                  <a:gd name="connsiteY8" fmla="*/ 0 h 120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2022" h="1200329" fill="none" extrusionOk="0">
                    <a:moveTo>
                      <a:pt x="0" y="0"/>
                    </a:moveTo>
                    <a:cubicBezTo>
                      <a:pt x="117297" y="23802"/>
                      <a:pt x="349006" y="-10427"/>
                      <a:pt x="509771" y="0"/>
                    </a:cubicBezTo>
                    <a:cubicBezTo>
                      <a:pt x="670536" y="10427"/>
                      <a:pt x="864767" y="-938"/>
                      <a:pt x="1062022" y="0"/>
                    </a:cubicBezTo>
                    <a:cubicBezTo>
                      <a:pt x="1038192" y="128551"/>
                      <a:pt x="1054887" y="412585"/>
                      <a:pt x="1062022" y="564155"/>
                    </a:cubicBezTo>
                    <a:cubicBezTo>
                      <a:pt x="1069157" y="715725"/>
                      <a:pt x="1071335" y="933012"/>
                      <a:pt x="1062022" y="1200329"/>
                    </a:cubicBezTo>
                    <a:cubicBezTo>
                      <a:pt x="914172" y="1175285"/>
                      <a:pt x="765833" y="1202494"/>
                      <a:pt x="552251" y="1200329"/>
                    </a:cubicBezTo>
                    <a:cubicBezTo>
                      <a:pt x="338669" y="1198164"/>
                      <a:pt x="236150" y="1177669"/>
                      <a:pt x="0" y="1200329"/>
                    </a:cubicBezTo>
                    <a:cubicBezTo>
                      <a:pt x="-13582" y="922891"/>
                      <a:pt x="8592" y="769689"/>
                      <a:pt x="0" y="612168"/>
                    </a:cubicBezTo>
                    <a:cubicBezTo>
                      <a:pt x="-8592" y="454647"/>
                      <a:pt x="-8756" y="211303"/>
                      <a:pt x="0" y="0"/>
                    </a:cubicBezTo>
                    <a:close/>
                  </a:path>
                  <a:path w="1062022" h="1200329" stroke="0" extrusionOk="0">
                    <a:moveTo>
                      <a:pt x="0" y="0"/>
                    </a:moveTo>
                    <a:cubicBezTo>
                      <a:pt x="110363" y="5419"/>
                      <a:pt x="310326" y="-22042"/>
                      <a:pt x="541631" y="0"/>
                    </a:cubicBezTo>
                    <a:cubicBezTo>
                      <a:pt x="772936" y="22042"/>
                      <a:pt x="923777" y="12467"/>
                      <a:pt x="1062022" y="0"/>
                    </a:cubicBezTo>
                    <a:cubicBezTo>
                      <a:pt x="1082333" y="286493"/>
                      <a:pt x="1040004" y="330970"/>
                      <a:pt x="1062022" y="600165"/>
                    </a:cubicBezTo>
                    <a:cubicBezTo>
                      <a:pt x="1084040" y="869361"/>
                      <a:pt x="1085461" y="925631"/>
                      <a:pt x="1062022" y="1200329"/>
                    </a:cubicBezTo>
                    <a:cubicBezTo>
                      <a:pt x="927926" y="1216033"/>
                      <a:pt x="740695" y="1190051"/>
                      <a:pt x="562872" y="1200329"/>
                    </a:cubicBezTo>
                    <a:cubicBezTo>
                      <a:pt x="385049" y="1210608"/>
                      <a:pt x="161167" y="1190865"/>
                      <a:pt x="0" y="1200329"/>
                    </a:cubicBezTo>
                    <a:cubicBezTo>
                      <a:pt x="-56" y="1075499"/>
                      <a:pt x="-18040" y="817022"/>
                      <a:pt x="0" y="600165"/>
                    </a:cubicBezTo>
                    <a:cubicBezTo>
                      <a:pt x="18040" y="383308"/>
                      <a:pt x="-65" y="211711"/>
                      <a:pt x="0" y="0"/>
                    </a:cubicBezTo>
                    <a:close/>
                  </a:path>
                </a:pathLst>
              </a:custGeom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268436416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d-ID" sz="2400" i="1" dirty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id-ID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d-ID" sz="24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d-ID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d-ID" sz="2400" i="1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6E2EB7A-99BD-401D-87D4-33202ADD6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83" y="3393681"/>
                <a:ext cx="1062022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2684364164">
                      <a:custGeom>
                        <a:avLst/>
                        <a:gdLst>
                          <a:gd name="connsiteX0" fmla="*/ 0 w 1062022"/>
                          <a:gd name="connsiteY0" fmla="*/ 0 h 1200329"/>
                          <a:gd name="connsiteX1" fmla="*/ 509771 w 1062022"/>
                          <a:gd name="connsiteY1" fmla="*/ 0 h 1200329"/>
                          <a:gd name="connsiteX2" fmla="*/ 1062022 w 1062022"/>
                          <a:gd name="connsiteY2" fmla="*/ 0 h 1200329"/>
                          <a:gd name="connsiteX3" fmla="*/ 1062022 w 1062022"/>
                          <a:gd name="connsiteY3" fmla="*/ 564155 h 1200329"/>
                          <a:gd name="connsiteX4" fmla="*/ 1062022 w 1062022"/>
                          <a:gd name="connsiteY4" fmla="*/ 1200329 h 1200329"/>
                          <a:gd name="connsiteX5" fmla="*/ 552251 w 1062022"/>
                          <a:gd name="connsiteY5" fmla="*/ 1200329 h 1200329"/>
                          <a:gd name="connsiteX6" fmla="*/ 0 w 1062022"/>
                          <a:gd name="connsiteY6" fmla="*/ 1200329 h 1200329"/>
                          <a:gd name="connsiteX7" fmla="*/ 0 w 1062022"/>
                          <a:gd name="connsiteY7" fmla="*/ 612168 h 1200329"/>
                          <a:gd name="connsiteX8" fmla="*/ 0 w 1062022"/>
                          <a:gd name="connsiteY8" fmla="*/ 0 h 12003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62022" h="1200329" fill="none" extrusionOk="0">
                            <a:moveTo>
                              <a:pt x="0" y="0"/>
                            </a:moveTo>
                            <a:cubicBezTo>
                              <a:pt x="117297" y="23802"/>
                              <a:pt x="349006" y="-10427"/>
                              <a:pt x="509771" y="0"/>
                            </a:cubicBezTo>
                            <a:cubicBezTo>
                              <a:pt x="670536" y="10427"/>
                              <a:pt x="864767" y="-938"/>
                              <a:pt x="1062022" y="0"/>
                            </a:cubicBezTo>
                            <a:cubicBezTo>
                              <a:pt x="1038192" y="128551"/>
                              <a:pt x="1054887" y="412585"/>
                              <a:pt x="1062022" y="564155"/>
                            </a:cubicBezTo>
                            <a:cubicBezTo>
                              <a:pt x="1069157" y="715725"/>
                              <a:pt x="1071335" y="933012"/>
                              <a:pt x="1062022" y="1200329"/>
                            </a:cubicBezTo>
                            <a:cubicBezTo>
                              <a:pt x="914172" y="1175285"/>
                              <a:pt x="765833" y="1202494"/>
                              <a:pt x="552251" y="1200329"/>
                            </a:cubicBezTo>
                            <a:cubicBezTo>
                              <a:pt x="338669" y="1198164"/>
                              <a:pt x="236150" y="1177669"/>
                              <a:pt x="0" y="1200329"/>
                            </a:cubicBezTo>
                            <a:cubicBezTo>
                              <a:pt x="-13582" y="922891"/>
                              <a:pt x="8592" y="769689"/>
                              <a:pt x="0" y="612168"/>
                            </a:cubicBezTo>
                            <a:cubicBezTo>
                              <a:pt x="-8592" y="454647"/>
                              <a:pt x="-8756" y="211303"/>
                              <a:pt x="0" y="0"/>
                            </a:cubicBezTo>
                            <a:close/>
                          </a:path>
                          <a:path w="1062022" h="1200329" stroke="0" extrusionOk="0">
                            <a:moveTo>
                              <a:pt x="0" y="0"/>
                            </a:moveTo>
                            <a:cubicBezTo>
                              <a:pt x="110363" y="5419"/>
                              <a:pt x="310326" y="-22042"/>
                              <a:pt x="541631" y="0"/>
                            </a:cubicBezTo>
                            <a:cubicBezTo>
                              <a:pt x="772936" y="22042"/>
                              <a:pt x="923777" y="12467"/>
                              <a:pt x="1062022" y="0"/>
                            </a:cubicBezTo>
                            <a:cubicBezTo>
                              <a:pt x="1082333" y="286493"/>
                              <a:pt x="1040004" y="330970"/>
                              <a:pt x="1062022" y="600165"/>
                            </a:cubicBezTo>
                            <a:cubicBezTo>
                              <a:pt x="1084040" y="869361"/>
                              <a:pt x="1085461" y="925631"/>
                              <a:pt x="1062022" y="1200329"/>
                            </a:cubicBezTo>
                            <a:cubicBezTo>
                              <a:pt x="927926" y="1216033"/>
                              <a:pt x="740695" y="1190051"/>
                              <a:pt x="562872" y="1200329"/>
                            </a:cubicBezTo>
                            <a:cubicBezTo>
                              <a:pt x="385049" y="1210608"/>
                              <a:pt x="161167" y="1190865"/>
                              <a:pt x="0" y="1200329"/>
                            </a:cubicBezTo>
                            <a:cubicBezTo>
                              <a:pt x="-56" y="1075499"/>
                              <a:pt x="-18040" y="817022"/>
                              <a:pt x="0" y="600165"/>
                            </a:cubicBezTo>
                            <a:cubicBezTo>
                              <a:pt x="18040" y="383308"/>
                              <a:pt x="-65" y="21171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70C8BC-3210-4871-A1EE-5ED0CDB3349E}"/>
                  </a:ext>
                </a:extLst>
              </p:cNvPr>
              <p:cNvSpPr/>
              <p:nvPr/>
            </p:nvSpPr>
            <p:spPr>
              <a:xfrm>
                <a:off x="9689939" y="3393681"/>
                <a:ext cx="1086580" cy="1200329"/>
              </a:xfrm>
              <a:custGeom>
                <a:avLst/>
                <a:gdLst>
                  <a:gd name="connsiteX0" fmla="*/ 0 w 1086580"/>
                  <a:gd name="connsiteY0" fmla="*/ 0 h 1200329"/>
                  <a:gd name="connsiteX1" fmla="*/ 543290 w 1086580"/>
                  <a:gd name="connsiteY1" fmla="*/ 0 h 1200329"/>
                  <a:gd name="connsiteX2" fmla="*/ 1086580 w 1086580"/>
                  <a:gd name="connsiteY2" fmla="*/ 0 h 1200329"/>
                  <a:gd name="connsiteX3" fmla="*/ 1086580 w 1086580"/>
                  <a:gd name="connsiteY3" fmla="*/ 576158 h 1200329"/>
                  <a:gd name="connsiteX4" fmla="*/ 1086580 w 1086580"/>
                  <a:gd name="connsiteY4" fmla="*/ 1200329 h 1200329"/>
                  <a:gd name="connsiteX5" fmla="*/ 521558 w 1086580"/>
                  <a:gd name="connsiteY5" fmla="*/ 1200329 h 1200329"/>
                  <a:gd name="connsiteX6" fmla="*/ 0 w 1086580"/>
                  <a:gd name="connsiteY6" fmla="*/ 1200329 h 1200329"/>
                  <a:gd name="connsiteX7" fmla="*/ 0 w 1086580"/>
                  <a:gd name="connsiteY7" fmla="*/ 576158 h 1200329"/>
                  <a:gd name="connsiteX8" fmla="*/ 0 w 1086580"/>
                  <a:gd name="connsiteY8" fmla="*/ 0 h 120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6580" h="1200329" fill="none" extrusionOk="0">
                    <a:moveTo>
                      <a:pt x="0" y="0"/>
                    </a:moveTo>
                    <a:cubicBezTo>
                      <a:pt x="119347" y="8624"/>
                      <a:pt x="357338" y="-16219"/>
                      <a:pt x="543290" y="0"/>
                    </a:cubicBezTo>
                    <a:cubicBezTo>
                      <a:pt x="729242" y="16219"/>
                      <a:pt x="883495" y="11928"/>
                      <a:pt x="1086580" y="0"/>
                    </a:cubicBezTo>
                    <a:cubicBezTo>
                      <a:pt x="1114303" y="208375"/>
                      <a:pt x="1079272" y="400686"/>
                      <a:pt x="1086580" y="576158"/>
                    </a:cubicBezTo>
                    <a:cubicBezTo>
                      <a:pt x="1093888" y="751630"/>
                      <a:pt x="1116502" y="969959"/>
                      <a:pt x="1086580" y="1200329"/>
                    </a:cubicBezTo>
                    <a:cubicBezTo>
                      <a:pt x="875054" y="1180539"/>
                      <a:pt x="788373" y="1196532"/>
                      <a:pt x="521558" y="1200329"/>
                    </a:cubicBezTo>
                    <a:cubicBezTo>
                      <a:pt x="254743" y="1204126"/>
                      <a:pt x="143727" y="1206118"/>
                      <a:pt x="0" y="1200329"/>
                    </a:cubicBezTo>
                    <a:cubicBezTo>
                      <a:pt x="14209" y="900796"/>
                      <a:pt x="-20896" y="714756"/>
                      <a:pt x="0" y="576158"/>
                    </a:cubicBezTo>
                    <a:cubicBezTo>
                      <a:pt x="20896" y="437560"/>
                      <a:pt x="-2820" y="237790"/>
                      <a:pt x="0" y="0"/>
                    </a:cubicBezTo>
                    <a:close/>
                  </a:path>
                  <a:path w="1086580" h="1200329" stroke="0" extrusionOk="0">
                    <a:moveTo>
                      <a:pt x="0" y="0"/>
                    </a:moveTo>
                    <a:cubicBezTo>
                      <a:pt x="125122" y="-21935"/>
                      <a:pt x="367938" y="21407"/>
                      <a:pt x="543290" y="0"/>
                    </a:cubicBezTo>
                    <a:cubicBezTo>
                      <a:pt x="718642" y="-21407"/>
                      <a:pt x="848026" y="-12424"/>
                      <a:pt x="1086580" y="0"/>
                    </a:cubicBezTo>
                    <a:cubicBezTo>
                      <a:pt x="1096652" y="190382"/>
                      <a:pt x="1108034" y="402439"/>
                      <a:pt x="1086580" y="564155"/>
                    </a:cubicBezTo>
                    <a:cubicBezTo>
                      <a:pt x="1065126" y="725871"/>
                      <a:pt x="1110028" y="948866"/>
                      <a:pt x="1086580" y="1200329"/>
                    </a:cubicBezTo>
                    <a:cubicBezTo>
                      <a:pt x="823553" y="1224221"/>
                      <a:pt x="709890" y="1226118"/>
                      <a:pt x="532424" y="1200329"/>
                    </a:cubicBezTo>
                    <a:cubicBezTo>
                      <a:pt x="354958" y="1174540"/>
                      <a:pt x="113362" y="1206036"/>
                      <a:pt x="0" y="1200329"/>
                    </a:cubicBezTo>
                    <a:cubicBezTo>
                      <a:pt x="28621" y="921274"/>
                      <a:pt x="11738" y="846292"/>
                      <a:pt x="0" y="588161"/>
                    </a:cubicBezTo>
                    <a:cubicBezTo>
                      <a:pt x="-11738" y="330030"/>
                      <a:pt x="-23861" y="254893"/>
                      <a:pt x="0" y="0"/>
                    </a:cubicBezTo>
                    <a:close/>
                  </a:path>
                </a:pathLst>
              </a:custGeom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358149965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d-ID" sz="2400" i="1" dirty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id-ID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id-ID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id-ID" sz="24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d-ID" sz="2400" i="1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470C8BC-3210-4871-A1EE-5ED0CDB33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939" y="3393681"/>
                <a:ext cx="1086580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3581499658">
                      <a:custGeom>
                        <a:avLst/>
                        <a:gdLst>
                          <a:gd name="connsiteX0" fmla="*/ 0 w 1086580"/>
                          <a:gd name="connsiteY0" fmla="*/ 0 h 1200329"/>
                          <a:gd name="connsiteX1" fmla="*/ 543290 w 1086580"/>
                          <a:gd name="connsiteY1" fmla="*/ 0 h 1200329"/>
                          <a:gd name="connsiteX2" fmla="*/ 1086580 w 1086580"/>
                          <a:gd name="connsiteY2" fmla="*/ 0 h 1200329"/>
                          <a:gd name="connsiteX3" fmla="*/ 1086580 w 1086580"/>
                          <a:gd name="connsiteY3" fmla="*/ 576158 h 1200329"/>
                          <a:gd name="connsiteX4" fmla="*/ 1086580 w 1086580"/>
                          <a:gd name="connsiteY4" fmla="*/ 1200329 h 1200329"/>
                          <a:gd name="connsiteX5" fmla="*/ 521558 w 1086580"/>
                          <a:gd name="connsiteY5" fmla="*/ 1200329 h 1200329"/>
                          <a:gd name="connsiteX6" fmla="*/ 0 w 1086580"/>
                          <a:gd name="connsiteY6" fmla="*/ 1200329 h 1200329"/>
                          <a:gd name="connsiteX7" fmla="*/ 0 w 1086580"/>
                          <a:gd name="connsiteY7" fmla="*/ 576158 h 1200329"/>
                          <a:gd name="connsiteX8" fmla="*/ 0 w 1086580"/>
                          <a:gd name="connsiteY8" fmla="*/ 0 h 12003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86580" h="1200329" fill="none" extrusionOk="0">
                            <a:moveTo>
                              <a:pt x="0" y="0"/>
                            </a:moveTo>
                            <a:cubicBezTo>
                              <a:pt x="119347" y="8624"/>
                              <a:pt x="357338" y="-16219"/>
                              <a:pt x="543290" y="0"/>
                            </a:cubicBezTo>
                            <a:cubicBezTo>
                              <a:pt x="729242" y="16219"/>
                              <a:pt x="883495" y="11928"/>
                              <a:pt x="1086580" y="0"/>
                            </a:cubicBezTo>
                            <a:cubicBezTo>
                              <a:pt x="1114303" y="208375"/>
                              <a:pt x="1079272" y="400686"/>
                              <a:pt x="1086580" y="576158"/>
                            </a:cubicBezTo>
                            <a:cubicBezTo>
                              <a:pt x="1093888" y="751630"/>
                              <a:pt x="1116502" y="969959"/>
                              <a:pt x="1086580" y="1200329"/>
                            </a:cubicBezTo>
                            <a:cubicBezTo>
                              <a:pt x="875054" y="1180539"/>
                              <a:pt x="788373" y="1196532"/>
                              <a:pt x="521558" y="1200329"/>
                            </a:cubicBezTo>
                            <a:cubicBezTo>
                              <a:pt x="254743" y="1204126"/>
                              <a:pt x="143727" y="1206118"/>
                              <a:pt x="0" y="1200329"/>
                            </a:cubicBezTo>
                            <a:cubicBezTo>
                              <a:pt x="14209" y="900796"/>
                              <a:pt x="-20896" y="714756"/>
                              <a:pt x="0" y="576158"/>
                            </a:cubicBezTo>
                            <a:cubicBezTo>
                              <a:pt x="20896" y="437560"/>
                              <a:pt x="-2820" y="237790"/>
                              <a:pt x="0" y="0"/>
                            </a:cubicBezTo>
                            <a:close/>
                          </a:path>
                          <a:path w="1086580" h="1200329" stroke="0" extrusionOk="0">
                            <a:moveTo>
                              <a:pt x="0" y="0"/>
                            </a:moveTo>
                            <a:cubicBezTo>
                              <a:pt x="125122" y="-21935"/>
                              <a:pt x="367938" y="21407"/>
                              <a:pt x="543290" y="0"/>
                            </a:cubicBezTo>
                            <a:cubicBezTo>
                              <a:pt x="718642" y="-21407"/>
                              <a:pt x="848026" y="-12424"/>
                              <a:pt x="1086580" y="0"/>
                            </a:cubicBezTo>
                            <a:cubicBezTo>
                              <a:pt x="1096652" y="190382"/>
                              <a:pt x="1108034" y="402439"/>
                              <a:pt x="1086580" y="564155"/>
                            </a:cubicBezTo>
                            <a:cubicBezTo>
                              <a:pt x="1065126" y="725871"/>
                              <a:pt x="1110028" y="948866"/>
                              <a:pt x="1086580" y="1200329"/>
                            </a:cubicBezTo>
                            <a:cubicBezTo>
                              <a:pt x="823553" y="1224221"/>
                              <a:pt x="709890" y="1226118"/>
                              <a:pt x="532424" y="1200329"/>
                            </a:cubicBezTo>
                            <a:cubicBezTo>
                              <a:pt x="354958" y="1174540"/>
                              <a:pt x="113362" y="1206036"/>
                              <a:pt x="0" y="1200329"/>
                            </a:cubicBezTo>
                            <a:cubicBezTo>
                              <a:pt x="28621" y="921274"/>
                              <a:pt x="11738" y="846292"/>
                              <a:pt x="0" y="588161"/>
                            </a:cubicBezTo>
                            <a:cubicBezTo>
                              <a:pt x="-11738" y="330030"/>
                              <a:pt x="-23861" y="25489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Up 1">
            <a:extLst>
              <a:ext uri="{FF2B5EF4-FFF2-40B4-BE49-F238E27FC236}">
                <a16:creationId xmlns:a16="http://schemas.microsoft.com/office/drawing/2014/main" id="{3DC04A38-4C2A-4370-BE0E-2AE142166B72}"/>
              </a:ext>
            </a:extLst>
          </p:cNvPr>
          <p:cNvSpPr/>
          <p:nvPr/>
        </p:nvSpPr>
        <p:spPr>
          <a:xfrm>
            <a:off x="5350090" y="2405500"/>
            <a:ext cx="745910" cy="2466975"/>
          </a:xfrm>
          <a:custGeom>
            <a:avLst/>
            <a:gdLst>
              <a:gd name="connsiteX0" fmla="*/ 0 w 745910"/>
              <a:gd name="connsiteY0" fmla="*/ 372955 h 2466975"/>
              <a:gd name="connsiteX1" fmla="*/ 372955 w 745910"/>
              <a:gd name="connsiteY1" fmla="*/ 0 h 2466975"/>
              <a:gd name="connsiteX2" fmla="*/ 745910 w 745910"/>
              <a:gd name="connsiteY2" fmla="*/ 372955 h 2466975"/>
              <a:gd name="connsiteX3" fmla="*/ 559433 w 745910"/>
              <a:gd name="connsiteY3" fmla="*/ 372955 h 2466975"/>
              <a:gd name="connsiteX4" fmla="*/ 559433 w 745910"/>
              <a:gd name="connsiteY4" fmla="*/ 1008141 h 2466975"/>
              <a:gd name="connsiteX5" fmla="*/ 559433 w 745910"/>
              <a:gd name="connsiteY5" fmla="*/ 1748028 h 2466975"/>
              <a:gd name="connsiteX6" fmla="*/ 559433 w 745910"/>
              <a:gd name="connsiteY6" fmla="*/ 2466975 h 2466975"/>
              <a:gd name="connsiteX7" fmla="*/ 186478 w 745910"/>
              <a:gd name="connsiteY7" fmla="*/ 2466975 h 2466975"/>
              <a:gd name="connsiteX8" fmla="*/ 186478 w 745910"/>
              <a:gd name="connsiteY8" fmla="*/ 1810849 h 2466975"/>
              <a:gd name="connsiteX9" fmla="*/ 186478 w 745910"/>
              <a:gd name="connsiteY9" fmla="*/ 1154722 h 2466975"/>
              <a:gd name="connsiteX10" fmla="*/ 186478 w 745910"/>
              <a:gd name="connsiteY10" fmla="*/ 372955 h 2466975"/>
              <a:gd name="connsiteX11" fmla="*/ 0 w 745910"/>
              <a:gd name="connsiteY11" fmla="*/ 37295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910" h="2466975" fill="none" extrusionOk="0">
                <a:moveTo>
                  <a:pt x="0" y="372955"/>
                </a:moveTo>
                <a:cubicBezTo>
                  <a:pt x="89067" y="273565"/>
                  <a:pt x="275581" y="75400"/>
                  <a:pt x="372955" y="0"/>
                </a:cubicBezTo>
                <a:cubicBezTo>
                  <a:pt x="563764" y="175187"/>
                  <a:pt x="588493" y="242395"/>
                  <a:pt x="745910" y="372955"/>
                </a:cubicBezTo>
                <a:cubicBezTo>
                  <a:pt x="660022" y="366097"/>
                  <a:pt x="646849" y="369883"/>
                  <a:pt x="559433" y="372955"/>
                </a:cubicBezTo>
                <a:cubicBezTo>
                  <a:pt x="563104" y="628642"/>
                  <a:pt x="583280" y="719242"/>
                  <a:pt x="559433" y="1008141"/>
                </a:cubicBezTo>
                <a:cubicBezTo>
                  <a:pt x="535586" y="1297040"/>
                  <a:pt x="587728" y="1492046"/>
                  <a:pt x="559433" y="1748028"/>
                </a:cubicBezTo>
                <a:cubicBezTo>
                  <a:pt x="531138" y="2004010"/>
                  <a:pt x="561898" y="2188592"/>
                  <a:pt x="559433" y="2466975"/>
                </a:cubicBezTo>
                <a:cubicBezTo>
                  <a:pt x="462874" y="2483186"/>
                  <a:pt x="327426" y="2459134"/>
                  <a:pt x="186478" y="2466975"/>
                </a:cubicBezTo>
                <a:cubicBezTo>
                  <a:pt x="198646" y="2317242"/>
                  <a:pt x="180289" y="2055024"/>
                  <a:pt x="186478" y="1810849"/>
                </a:cubicBezTo>
                <a:cubicBezTo>
                  <a:pt x="192667" y="1566674"/>
                  <a:pt x="180502" y="1482301"/>
                  <a:pt x="186478" y="1154722"/>
                </a:cubicBezTo>
                <a:cubicBezTo>
                  <a:pt x="192454" y="827143"/>
                  <a:pt x="190580" y="702998"/>
                  <a:pt x="186478" y="372955"/>
                </a:cubicBezTo>
                <a:cubicBezTo>
                  <a:pt x="126231" y="374923"/>
                  <a:pt x="38657" y="379125"/>
                  <a:pt x="0" y="372955"/>
                </a:cubicBezTo>
                <a:close/>
              </a:path>
              <a:path w="745910" h="2466975" stroke="0" extrusionOk="0">
                <a:moveTo>
                  <a:pt x="0" y="372955"/>
                </a:moveTo>
                <a:cubicBezTo>
                  <a:pt x="110203" y="265184"/>
                  <a:pt x="229255" y="130244"/>
                  <a:pt x="372955" y="0"/>
                </a:cubicBezTo>
                <a:cubicBezTo>
                  <a:pt x="543308" y="145930"/>
                  <a:pt x="621346" y="243298"/>
                  <a:pt x="745910" y="372955"/>
                </a:cubicBezTo>
                <a:cubicBezTo>
                  <a:pt x="681729" y="363747"/>
                  <a:pt x="621451" y="368982"/>
                  <a:pt x="559433" y="372955"/>
                </a:cubicBezTo>
                <a:cubicBezTo>
                  <a:pt x="534957" y="703934"/>
                  <a:pt x="542035" y="891084"/>
                  <a:pt x="559433" y="1050021"/>
                </a:cubicBezTo>
                <a:cubicBezTo>
                  <a:pt x="576831" y="1208958"/>
                  <a:pt x="529909" y="1493015"/>
                  <a:pt x="559433" y="1706148"/>
                </a:cubicBezTo>
                <a:cubicBezTo>
                  <a:pt x="588957" y="1919281"/>
                  <a:pt x="589487" y="2172358"/>
                  <a:pt x="559433" y="2466975"/>
                </a:cubicBezTo>
                <a:cubicBezTo>
                  <a:pt x="464566" y="2476778"/>
                  <a:pt x="372381" y="2480495"/>
                  <a:pt x="186478" y="2466975"/>
                </a:cubicBezTo>
                <a:cubicBezTo>
                  <a:pt x="167297" y="2135513"/>
                  <a:pt x="194398" y="2118085"/>
                  <a:pt x="186478" y="1789909"/>
                </a:cubicBezTo>
                <a:cubicBezTo>
                  <a:pt x="178558" y="1461733"/>
                  <a:pt x="214523" y="1262598"/>
                  <a:pt x="186478" y="1091902"/>
                </a:cubicBezTo>
                <a:cubicBezTo>
                  <a:pt x="158433" y="921206"/>
                  <a:pt x="213014" y="705437"/>
                  <a:pt x="186478" y="372955"/>
                </a:cubicBezTo>
                <a:cubicBezTo>
                  <a:pt x="109452" y="368375"/>
                  <a:pt x="45099" y="381571"/>
                  <a:pt x="0" y="372955"/>
                </a:cubicBezTo>
                <a:close/>
              </a:path>
            </a:pathLst>
          </a:custGeom>
          <a:ln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12938636">
                  <a:prstGeom prst="up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0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3x3 Convolution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2224C30-2C7A-4D9E-AD69-0C8C0BC1BD9E}"/>
                  </a:ext>
                </a:extLst>
              </p:cNvPr>
              <p:cNvSpPr/>
              <p:nvPr/>
            </p:nvSpPr>
            <p:spPr>
              <a:xfrm>
                <a:off x="6344091" y="4730275"/>
                <a:ext cx="3435299" cy="1200329"/>
              </a:xfrm>
              <a:custGeom>
                <a:avLst/>
                <a:gdLst>
                  <a:gd name="connsiteX0" fmla="*/ 0 w 3435299"/>
                  <a:gd name="connsiteY0" fmla="*/ 0 h 1200329"/>
                  <a:gd name="connsiteX1" fmla="*/ 755766 w 3435299"/>
                  <a:gd name="connsiteY1" fmla="*/ 0 h 1200329"/>
                  <a:gd name="connsiteX2" fmla="*/ 1477179 w 3435299"/>
                  <a:gd name="connsiteY2" fmla="*/ 0 h 1200329"/>
                  <a:gd name="connsiteX3" fmla="*/ 2164238 w 3435299"/>
                  <a:gd name="connsiteY3" fmla="*/ 0 h 1200329"/>
                  <a:gd name="connsiteX4" fmla="*/ 2748239 w 3435299"/>
                  <a:gd name="connsiteY4" fmla="*/ 0 h 1200329"/>
                  <a:gd name="connsiteX5" fmla="*/ 3435299 w 3435299"/>
                  <a:gd name="connsiteY5" fmla="*/ 0 h 1200329"/>
                  <a:gd name="connsiteX6" fmla="*/ 3435299 w 3435299"/>
                  <a:gd name="connsiteY6" fmla="*/ 576158 h 1200329"/>
                  <a:gd name="connsiteX7" fmla="*/ 3435299 w 3435299"/>
                  <a:gd name="connsiteY7" fmla="*/ 1200329 h 1200329"/>
                  <a:gd name="connsiteX8" fmla="*/ 2679533 w 3435299"/>
                  <a:gd name="connsiteY8" fmla="*/ 1200329 h 1200329"/>
                  <a:gd name="connsiteX9" fmla="*/ 2095532 w 3435299"/>
                  <a:gd name="connsiteY9" fmla="*/ 1200329 h 1200329"/>
                  <a:gd name="connsiteX10" fmla="*/ 1511532 w 3435299"/>
                  <a:gd name="connsiteY10" fmla="*/ 1200329 h 1200329"/>
                  <a:gd name="connsiteX11" fmla="*/ 927531 w 3435299"/>
                  <a:gd name="connsiteY11" fmla="*/ 1200329 h 1200329"/>
                  <a:gd name="connsiteX12" fmla="*/ 0 w 3435299"/>
                  <a:gd name="connsiteY12" fmla="*/ 1200329 h 1200329"/>
                  <a:gd name="connsiteX13" fmla="*/ 0 w 3435299"/>
                  <a:gd name="connsiteY13" fmla="*/ 612168 h 1200329"/>
                  <a:gd name="connsiteX14" fmla="*/ 0 w 3435299"/>
                  <a:gd name="connsiteY14" fmla="*/ 0 h 120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35299" h="1200329" fill="none" extrusionOk="0">
                    <a:moveTo>
                      <a:pt x="0" y="0"/>
                    </a:moveTo>
                    <a:cubicBezTo>
                      <a:pt x="183786" y="18368"/>
                      <a:pt x="421600" y="-37405"/>
                      <a:pt x="755766" y="0"/>
                    </a:cubicBezTo>
                    <a:cubicBezTo>
                      <a:pt x="1089932" y="37405"/>
                      <a:pt x="1252973" y="31406"/>
                      <a:pt x="1477179" y="0"/>
                    </a:cubicBezTo>
                    <a:cubicBezTo>
                      <a:pt x="1701385" y="-31406"/>
                      <a:pt x="1949123" y="-16499"/>
                      <a:pt x="2164238" y="0"/>
                    </a:cubicBezTo>
                    <a:cubicBezTo>
                      <a:pt x="2379353" y="16499"/>
                      <a:pt x="2472604" y="-6090"/>
                      <a:pt x="2748239" y="0"/>
                    </a:cubicBezTo>
                    <a:cubicBezTo>
                      <a:pt x="3023874" y="6090"/>
                      <a:pt x="3197639" y="16218"/>
                      <a:pt x="3435299" y="0"/>
                    </a:cubicBezTo>
                    <a:cubicBezTo>
                      <a:pt x="3445809" y="252160"/>
                      <a:pt x="3440229" y="429093"/>
                      <a:pt x="3435299" y="576158"/>
                    </a:cubicBezTo>
                    <a:cubicBezTo>
                      <a:pt x="3430369" y="723223"/>
                      <a:pt x="3412367" y="931806"/>
                      <a:pt x="3435299" y="1200329"/>
                    </a:cubicBezTo>
                    <a:cubicBezTo>
                      <a:pt x="3189984" y="1232379"/>
                      <a:pt x="3024271" y="1224503"/>
                      <a:pt x="2679533" y="1200329"/>
                    </a:cubicBezTo>
                    <a:cubicBezTo>
                      <a:pt x="2334795" y="1176155"/>
                      <a:pt x="2293470" y="1179884"/>
                      <a:pt x="2095532" y="1200329"/>
                    </a:cubicBezTo>
                    <a:cubicBezTo>
                      <a:pt x="1897594" y="1220774"/>
                      <a:pt x="1649712" y="1202786"/>
                      <a:pt x="1511532" y="1200329"/>
                    </a:cubicBezTo>
                    <a:cubicBezTo>
                      <a:pt x="1373352" y="1197872"/>
                      <a:pt x="1159758" y="1211244"/>
                      <a:pt x="927531" y="1200329"/>
                    </a:cubicBezTo>
                    <a:cubicBezTo>
                      <a:pt x="695304" y="1189414"/>
                      <a:pt x="443909" y="1166622"/>
                      <a:pt x="0" y="1200329"/>
                    </a:cubicBezTo>
                    <a:cubicBezTo>
                      <a:pt x="-15148" y="1021251"/>
                      <a:pt x="-8616" y="836667"/>
                      <a:pt x="0" y="612168"/>
                    </a:cubicBezTo>
                    <a:cubicBezTo>
                      <a:pt x="8616" y="387669"/>
                      <a:pt x="30127" y="303402"/>
                      <a:pt x="0" y="0"/>
                    </a:cubicBezTo>
                    <a:close/>
                  </a:path>
                  <a:path w="3435299" h="1200329" stroke="0" extrusionOk="0">
                    <a:moveTo>
                      <a:pt x="0" y="0"/>
                    </a:moveTo>
                    <a:cubicBezTo>
                      <a:pt x="269298" y="-7964"/>
                      <a:pt x="429666" y="24501"/>
                      <a:pt x="755766" y="0"/>
                    </a:cubicBezTo>
                    <a:cubicBezTo>
                      <a:pt x="1081866" y="-24501"/>
                      <a:pt x="1232178" y="-25141"/>
                      <a:pt x="1374120" y="0"/>
                    </a:cubicBezTo>
                    <a:cubicBezTo>
                      <a:pt x="1516062" y="25141"/>
                      <a:pt x="1690758" y="13145"/>
                      <a:pt x="1992473" y="0"/>
                    </a:cubicBezTo>
                    <a:cubicBezTo>
                      <a:pt x="2294188" y="-13145"/>
                      <a:pt x="2404939" y="-2591"/>
                      <a:pt x="2610827" y="0"/>
                    </a:cubicBezTo>
                    <a:cubicBezTo>
                      <a:pt x="2816715" y="2591"/>
                      <a:pt x="3260099" y="-15063"/>
                      <a:pt x="3435299" y="0"/>
                    </a:cubicBezTo>
                    <a:cubicBezTo>
                      <a:pt x="3409251" y="163085"/>
                      <a:pt x="3409455" y="324366"/>
                      <a:pt x="3435299" y="588161"/>
                    </a:cubicBezTo>
                    <a:cubicBezTo>
                      <a:pt x="3461143" y="851956"/>
                      <a:pt x="3438455" y="900238"/>
                      <a:pt x="3435299" y="1200329"/>
                    </a:cubicBezTo>
                    <a:cubicBezTo>
                      <a:pt x="3194322" y="1219273"/>
                      <a:pt x="3058386" y="1186382"/>
                      <a:pt x="2748239" y="1200329"/>
                    </a:cubicBezTo>
                    <a:cubicBezTo>
                      <a:pt x="2438092" y="1214276"/>
                      <a:pt x="2407605" y="1203468"/>
                      <a:pt x="2129885" y="1200329"/>
                    </a:cubicBezTo>
                    <a:cubicBezTo>
                      <a:pt x="1852165" y="1197190"/>
                      <a:pt x="1638556" y="1229884"/>
                      <a:pt x="1511532" y="1200329"/>
                    </a:cubicBezTo>
                    <a:cubicBezTo>
                      <a:pt x="1384508" y="1170774"/>
                      <a:pt x="1106097" y="1215542"/>
                      <a:pt x="927531" y="1200329"/>
                    </a:cubicBezTo>
                    <a:cubicBezTo>
                      <a:pt x="748965" y="1185116"/>
                      <a:pt x="189799" y="1207272"/>
                      <a:pt x="0" y="1200329"/>
                    </a:cubicBezTo>
                    <a:cubicBezTo>
                      <a:pt x="7822" y="947409"/>
                      <a:pt x="16271" y="791130"/>
                      <a:pt x="0" y="600165"/>
                    </a:cubicBezTo>
                    <a:cubicBezTo>
                      <a:pt x="-16271" y="409200"/>
                      <a:pt x="-1276" y="285921"/>
                      <a:pt x="0" y="0"/>
                    </a:cubicBezTo>
                    <a:close/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281027054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id-ID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−3</m:t>
                          </m:r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+4</m:t>
                          </m:r>
                        </m:num>
                        <m:den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den>
                      </m:f>
                      <m:r>
                        <a:rPr lang="id-ID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+1=</m:t>
                      </m:r>
                      <m:r>
                        <a:rPr lang="id-ID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</m:t>
                      </m:r>
                    </m:oMath>
                  </m:oMathPara>
                </a14:m>
                <a:endParaRPr lang="en-US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2224C30-2C7A-4D9E-AD69-0C8C0BC1B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091" y="4730275"/>
                <a:ext cx="3435299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extLst>
                  <a:ext uri="{C807C97D-BFC1-408E-A445-0C87EB9F89A2}">
                    <ask:lineSketchStyleProps xmlns:ask="http://schemas.microsoft.com/office/drawing/2018/sketchyshapes" sd="2810270545">
                      <a:custGeom>
                        <a:avLst/>
                        <a:gdLst>
                          <a:gd name="connsiteX0" fmla="*/ 0 w 3435299"/>
                          <a:gd name="connsiteY0" fmla="*/ 0 h 1200329"/>
                          <a:gd name="connsiteX1" fmla="*/ 755766 w 3435299"/>
                          <a:gd name="connsiteY1" fmla="*/ 0 h 1200329"/>
                          <a:gd name="connsiteX2" fmla="*/ 1477179 w 3435299"/>
                          <a:gd name="connsiteY2" fmla="*/ 0 h 1200329"/>
                          <a:gd name="connsiteX3" fmla="*/ 2164238 w 3435299"/>
                          <a:gd name="connsiteY3" fmla="*/ 0 h 1200329"/>
                          <a:gd name="connsiteX4" fmla="*/ 2748239 w 3435299"/>
                          <a:gd name="connsiteY4" fmla="*/ 0 h 1200329"/>
                          <a:gd name="connsiteX5" fmla="*/ 3435299 w 3435299"/>
                          <a:gd name="connsiteY5" fmla="*/ 0 h 1200329"/>
                          <a:gd name="connsiteX6" fmla="*/ 3435299 w 3435299"/>
                          <a:gd name="connsiteY6" fmla="*/ 576158 h 1200329"/>
                          <a:gd name="connsiteX7" fmla="*/ 3435299 w 3435299"/>
                          <a:gd name="connsiteY7" fmla="*/ 1200329 h 1200329"/>
                          <a:gd name="connsiteX8" fmla="*/ 2679533 w 3435299"/>
                          <a:gd name="connsiteY8" fmla="*/ 1200329 h 1200329"/>
                          <a:gd name="connsiteX9" fmla="*/ 2095532 w 3435299"/>
                          <a:gd name="connsiteY9" fmla="*/ 1200329 h 1200329"/>
                          <a:gd name="connsiteX10" fmla="*/ 1511532 w 3435299"/>
                          <a:gd name="connsiteY10" fmla="*/ 1200329 h 1200329"/>
                          <a:gd name="connsiteX11" fmla="*/ 927531 w 3435299"/>
                          <a:gd name="connsiteY11" fmla="*/ 1200329 h 1200329"/>
                          <a:gd name="connsiteX12" fmla="*/ 0 w 3435299"/>
                          <a:gd name="connsiteY12" fmla="*/ 1200329 h 1200329"/>
                          <a:gd name="connsiteX13" fmla="*/ 0 w 3435299"/>
                          <a:gd name="connsiteY13" fmla="*/ 612168 h 1200329"/>
                          <a:gd name="connsiteX14" fmla="*/ 0 w 3435299"/>
                          <a:gd name="connsiteY14" fmla="*/ 0 h 12003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435299" h="1200329" fill="none" extrusionOk="0">
                            <a:moveTo>
                              <a:pt x="0" y="0"/>
                            </a:moveTo>
                            <a:cubicBezTo>
                              <a:pt x="183786" y="18368"/>
                              <a:pt x="421600" y="-37405"/>
                              <a:pt x="755766" y="0"/>
                            </a:cubicBezTo>
                            <a:cubicBezTo>
                              <a:pt x="1089932" y="37405"/>
                              <a:pt x="1252973" y="31406"/>
                              <a:pt x="1477179" y="0"/>
                            </a:cubicBezTo>
                            <a:cubicBezTo>
                              <a:pt x="1701385" y="-31406"/>
                              <a:pt x="1949123" y="-16499"/>
                              <a:pt x="2164238" y="0"/>
                            </a:cubicBezTo>
                            <a:cubicBezTo>
                              <a:pt x="2379353" y="16499"/>
                              <a:pt x="2472604" y="-6090"/>
                              <a:pt x="2748239" y="0"/>
                            </a:cubicBezTo>
                            <a:cubicBezTo>
                              <a:pt x="3023874" y="6090"/>
                              <a:pt x="3197639" y="16218"/>
                              <a:pt x="3435299" y="0"/>
                            </a:cubicBezTo>
                            <a:cubicBezTo>
                              <a:pt x="3445809" y="252160"/>
                              <a:pt x="3440229" y="429093"/>
                              <a:pt x="3435299" y="576158"/>
                            </a:cubicBezTo>
                            <a:cubicBezTo>
                              <a:pt x="3430369" y="723223"/>
                              <a:pt x="3412367" y="931806"/>
                              <a:pt x="3435299" y="1200329"/>
                            </a:cubicBezTo>
                            <a:cubicBezTo>
                              <a:pt x="3189984" y="1232379"/>
                              <a:pt x="3024271" y="1224503"/>
                              <a:pt x="2679533" y="1200329"/>
                            </a:cubicBezTo>
                            <a:cubicBezTo>
                              <a:pt x="2334795" y="1176155"/>
                              <a:pt x="2293470" y="1179884"/>
                              <a:pt x="2095532" y="1200329"/>
                            </a:cubicBezTo>
                            <a:cubicBezTo>
                              <a:pt x="1897594" y="1220774"/>
                              <a:pt x="1649712" y="1202786"/>
                              <a:pt x="1511532" y="1200329"/>
                            </a:cubicBezTo>
                            <a:cubicBezTo>
                              <a:pt x="1373352" y="1197872"/>
                              <a:pt x="1159758" y="1211244"/>
                              <a:pt x="927531" y="1200329"/>
                            </a:cubicBezTo>
                            <a:cubicBezTo>
                              <a:pt x="695304" y="1189414"/>
                              <a:pt x="443909" y="1166622"/>
                              <a:pt x="0" y="1200329"/>
                            </a:cubicBezTo>
                            <a:cubicBezTo>
                              <a:pt x="-15148" y="1021251"/>
                              <a:pt x="-8616" y="836667"/>
                              <a:pt x="0" y="612168"/>
                            </a:cubicBezTo>
                            <a:cubicBezTo>
                              <a:pt x="8616" y="387669"/>
                              <a:pt x="30127" y="303402"/>
                              <a:pt x="0" y="0"/>
                            </a:cubicBezTo>
                            <a:close/>
                          </a:path>
                          <a:path w="3435299" h="1200329" stroke="0" extrusionOk="0">
                            <a:moveTo>
                              <a:pt x="0" y="0"/>
                            </a:moveTo>
                            <a:cubicBezTo>
                              <a:pt x="269298" y="-7964"/>
                              <a:pt x="429666" y="24501"/>
                              <a:pt x="755766" y="0"/>
                            </a:cubicBezTo>
                            <a:cubicBezTo>
                              <a:pt x="1081866" y="-24501"/>
                              <a:pt x="1232178" y="-25141"/>
                              <a:pt x="1374120" y="0"/>
                            </a:cubicBezTo>
                            <a:cubicBezTo>
                              <a:pt x="1516062" y="25141"/>
                              <a:pt x="1690758" y="13145"/>
                              <a:pt x="1992473" y="0"/>
                            </a:cubicBezTo>
                            <a:cubicBezTo>
                              <a:pt x="2294188" y="-13145"/>
                              <a:pt x="2404939" y="-2591"/>
                              <a:pt x="2610827" y="0"/>
                            </a:cubicBezTo>
                            <a:cubicBezTo>
                              <a:pt x="2816715" y="2591"/>
                              <a:pt x="3260099" y="-15063"/>
                              <a:pt x="3435299" y="0"/>
                            </a:cubicBezTo>
                            <a:cubicBezTo>
                              <a:pt x="3409251" y="163085"/>
                              <a:pt x="3409455" y="324366"/>
                              <a:pt x="3435299" y="588161"/>
                            </a:cubicBezTo>
                            <a:cubicBezTo>
                              <a:pt x="3461143" y="851956"/>
                              <a:pt x="3438455" y="900238"/>
                              <a:pt x="3435299" y="1200329"/>
                            </a:cubicBezTo>
                            <a:cubicBezTo>
                              <a:pt x="3194322" y="1219273"/>
                              <a:pt x="3058386" y="1186382"/>
                              <a:pt x="2748239" y="1200329"/>
                            </a:cubicBezTo>
                            <a:cubicBezTo>
                              <a:pt x="2438092" y="1214276"/>
                              <a:pt x="2407605" y="1203468"/>
                              <a:pt x="2129885" y="1200329"/>
                            </a:cubicBezTo>
                            <a:cubicBezTo>
                              <a:pt x="1852165" y="1197190"/>
                              <a:pt x="1638556" y="1229884"/>
                              <a:pt x="1511532" y="1200329"/>
                            </a:cubicBezTo>
                            <a:cubicBezTo>
                              <a:pt x="1384508" y="1170774"/>
                              <a:pt x="1106097" y="1215542"/>
                              <a:pt x="927531" y="1200329"/>
                            </a:cubicBezTo>
                            <a:cubicBezTo>
                              <a:pt x="748965" y="1185116"/>
                              <a:pt x="189799" y="1207272"/>
                              <a:pt x="0" y="1200329"/>
                            </a:cubicBezTo>
                            <a:cubicBezTo>
                              <a:pt x="7822" y="947409"/>
                              <a:pt x="16271" y="791130"/>
                              <a:pt x="0" y="600165"/>
                            </a:cubicBezTo>
                            <a:cubicBezTo>
                              <a:pt x="-16271" y="409200"/>
                              <a:pt x="-1276" y="28592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27B782C-F8FC-49D8-9894-5070E499BF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501" y="2140381"/>
            <a:ext cx="3445883" cy="40097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4FFC2D-35AA-4003-B1AB-AE5821722D3E}"/>
                  </a:ext>
                </a:extLst>
              </p:cNvPr>
              <p:cNvSpPr/>
              <p:nvPr/>
            </p:nvSpPr>
            <p:spPr>
              <a:xfrm>
                <a:off x="6344091" y="3062704"/>
                <a:ext cx="1048300" cy="1200329"/>
              </a:xfrm>
              <a:prstGeom prst="rect">
                <a:avLst/>
              </a:prstGeom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lang="id-ID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𝑷</m:t>
                      </m:r>
                      <m:r>
                        <a:rPr lang="id-ID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id-ID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</m:oMath>
                  </m:oMathPara>
                </a14:m>
                <a:endParaRPr lang="id-ID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US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4FFC2D-35AA-4003-B1AB-AE5821722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091" y="3062704"/>
                <a:ext cx="1048300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Up 8">
            <a:extLst>
              <a:ext uri="{FF2B5EF4-FFF2-40B4-BE49-F238E27FC236}">
                <a16:creationId xmlns:a16="http://schemas.microsoft.com/office/drawing/2014/main" id="{61CBEFA8-71A9-4F6D-A352-15C6F11BB83B}"/>
              </a:ext>
            </a:extLst>
          </p:cNvPr>
          <p:cNvSpPr/>
          <p:nvPr/>
        </p:nvSpPr>
        <p:spPr>
          <a:xfrm>
            <a:off x="1308884" y="2658953"/>
            <a:ext cx="745910" cy="2466975"/>
          </a:xfrm>
          <a:custGeom>
            <a:avLst/>
            <a:gdLst>
              <a:gd name="connsiteX0" fmla="*/ 0 w 745910"/>
              <a:gd name="connsiteY0" fmla="*/ 372955 h 2466975"/>
              <a:gd name="connsiteX1" fmla="*/ 372955 w 745910"/>
              <a:gd name="connsiteY1" fmla="*/ 0 h 2466975"/>
              <a:gd name="connsiteX2" fmla="*/ 745910 w 745910"/>
              <a:gd name="connsiteY2" fmla="*/ 372955 h 2466975"/>
              <a:gd name="connsiteX3" fmla="*/ 559433 w 745910"/>
              <a:gd name="connsiteY3" fmla="*/ 372955 h 2466975"/>
              <a:gd name="connsiteX4" fmla="*/ 559433 w 745910"/>
              <a:gd name="connsiteY4" fmla="*/ 1008141 h 2466975"/>
              <a:gd name="connsiteX5" fmla="*/ 559433 w 745910"/>
              <a:gd name="connsiteY5" fmla="*/ 1748028 h 2466975"/>
              <a:gd name="connsiteX6" fmla="*/ 559433 w 745910"/>
              <a:gd name="connsiteY6" fmla="*/ 2466975 h 2466975"/>
              <a:gd name="connsiteX7" fmla="*/ 186478 w 745910"/>
              <a:gd name="connsiteY7" fmla="*/ 2466975 h 2466975"/>
              <a:gd name="connsiteX8" fmla="*/ 186478 w 745910"/>
              <a:gd name="connsiteY8" fmla="*/ 1810849 h 2466975"/>
              <a:gd name="connsiteX9" fmla="*/ 186478 w 745910"/>
              <a:gd name="connsiteY9" fmla="*/ 1154722 h 2466975"/>
              <a:gd name="connsiteX10" fmla="*/ 186478 w 745910"/>
              <a:gd name="connsiteY10" fmla="*/ 372955 h 2466975"/>
              <a:gd name="connsiteX11" fmla="*/ 0 w 745910"/>
              <a:gd name="connsiteY11" fmla="*/ 37295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910" h="2466975" fill="none" extrusionOk="0">
                <a:moveTo>
                  <a:pt x="0" y="372955"/>
                </a:moveTo>
                <a:cubicBezTo>
                  <a:pt x="89067" y="273565"/>
                  <a:pt x="275581" y="75400"/>
                  <a:pt x="372955" y="0"/>
                </a:cubicBezTo>
                <a:cubicBezTo>
                  <a:pt x="563764" y="175187"/>
                  <a:pt x="588493" y="242395"/>
                  <a:pt x="745910" y="372955"/>
                </a:cubicBezTo>
                <a:cubicBezTo>
                  <a:pt x="660022" y="366097"/>
                  <a:pt x="646849" y="369883"/>
                  <a:pt x="559433" y="372955"/>
                </a:cubicBezTo>
                <a:cubicBezTo>
                  <a:pt x="563104" y="628642"/>
                  <a:pt x="583280" y="719242"/>
                  <a:pt x="559433" y="1008141"/>
                </a:cubicBezTo>
                <a:cubicBezTo>
                  <a:pt x="535586" y="1297040"/>
                  <a:pt x="587728" y="1492046"/>
                  <a:pt x="559433" y="1748028"/>
                </a:cubicBezTo>
                <a:cubicBezTo>
                  <a:pt x="531138" y="2004010"/>
                  <a:pt x="561898" y="2188592"/>
                  <a:pt x="559433" y="2466975"/>
                </a:cubicBezTo>
                <a:cubicBezTo>
                  <a:pt x="462874" y="2483186"/>
                  <a:pt x="327426" y="2459134"/>
                  <a:pt x="186478" y="2466975"/>
                </a:cubicBezTo>
                <a:cubicBezTo>
                  <a:pt x="198646" y="2317242"/>
                  <a:pt x="180289" y="2055024"/>
                  <a:pt x="186478" y="1810849"/>
                </a:cubicBezTo>
                <a:cubicBezTo>
                  <a:pt x="192667" y="1566674"/>
                  <a:pt x="180502" y="1482301"/>
                  <a:pt x="186478" y="1154722"/>
                </a:cubicBezTo>
                <a:cubicBezTo>
                  <a:pt x="192454" y="827143"/>
                  <a:pt x="190580" y="702998"/>
                  <a:pt x="186478" y="372955"/>
                </a:cubicBezTo>
                <a:cubicBezTo>
                  <a:pt x="126231" y="374923"/>
                  <a:pt x="38657" y="379125"/>
                  <a:pt x="0" y="372955"/>
                </a:cubicBezTo>
                <a:close/>
              </a:path>
              <a:path w="745910" h="2466975" stroke="0" extrusionOk="0">
                <a:moveTo>
                  <a:pt x="0" y="372955"/>
                </a:moveTo>
                <a:cubicBezTo>
                  <a:pt x="110203" y="265184"/>
                  <a:pt x="229255" y="130244"/>
                  <a:pt x="372955" y="0"/>
                </a:cubicBezTo>
                <a:cubicBezTo>
                  <a:pt x="543308" y="145930"/>
                  <a:pt x="621346" y="243298"/>
                  <a:pt x="745910" y="372955"/>
                </a:cubicBezTo>
                <a:cubicBezTo>
                  <a:pt x="681729" y="363747"/>
                  <a:pt x="621451" y="368982"/>
                  <a:pt x="559433" y="372955"/>
                </a:cubicBezTo>
                <a:cubicBezTo>
                  <a:pt x="534957" y="703934"/>
                  <a:pt x="542035" y="891084"/>
                  <a:pt x="559433" y="1050021"/>
                </a:cubicBezTo>
                <a:cubicBezTo>
                  <a:pt x="576831" y="1208958"/>
                  <a:pt x="529909" y="1493015"/>
                  <a:pt x="559433" y="1706148"/>
                </a:cubicBezTo>
                <a:cubicBezTo>
                  <a:pt x="588957" y="1919281"/>
                  <a:pt x="589487" y="2172358"/>
                  <a:pt x="559433" y="2466975"/>
                </a:cubicBezTo>
                <a:cubicBezTo>
                  <a:pt x="464566" y="2476778"/>
                  <a:pt x="372381" y="2480495"/>
                  <a:pt x="186478" y="2466975"/>
                </a:cubicBezTo>
                <a:cubicBezTo>
                  <a:pt x="167297" y="2135513"/>
                  <a:pt x="194398" y="2118085"/>
                  <a:pt x="186478" y="1789909"/>
                </a:cubicBezTo>
                <a:cubicBezTo>
                  <a:pt x="178558" y="1461733"/>
                  <a:pt x="214523" y="1262598"/>
                  <a:pt x="186478" y="1091902"/>
                </a:cubicBezTo>
                <a:cubicBezTo>
                  <a:pt x="158433" y="921206"/>
                  <a:pt x="213014" y="705437"/>
                  <a:pt x="186478" y="372955"/>
                </a:cubicBezTo>
                <a:cubicBezTo>
                  <a:pt x="109452" y="368375"/>
                  <a:pt x="45099" y="381571"/>
                  <a:pt x="0" y="372955"/>
                </a:cubicBezTo>
                <a:close/>
              </a:path>
            </a:pathLst>
          </a:custGeom>
          <a:ln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12938636">
                  <a:prstGeom prst="up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874674F-2D8F-44DA-90F6-B5B4CE73CA2A}"/>
                  </a:ext>
                </a:extLst>
              </p:cNvPr>
              <p:cNvSpPr/>
              <p:nvPr/>
            </p:nvSpPr>
            <p:spPr>
              <a:xfrm>
                <a:off x="8234128" y="107377"/>
                <a:ext cx="3411127" cy="994568"/>
              </a:xfrm>
              <a:custGeom>
                <a:avLst/>
                <a:gdLst>
                  <a:gd name="connsiteX0" fmla="*/ 0 w 3411127"/>
                  <a:gd name="connsiteY0" fmla="*/ 0 h 994568"/>
                  <a:gd name="connsiteX1" fmla="*/ 682225 w 3411127"/>
                  <a:gd name="connsiteY1" fmla="*/ 0 h 994568"/>
                  <a:gd name="connsiteX2" fmla="*/ 1364451 w 3411127"/>
                  <a:gd name="connsiteY2" fmla="*/ 0 h 994568"/>
                  <a:gd name="connsiteX3" fmla="*/ 2012565 w 3411127"/>
                  <a:gd name="connsiteY3" fmla="*/ 0 h 994568"/>
                  <a:gd name="connsiteX4" fmla="*/ 2592457 w 3411127"/>
                  <a:gd name="connsiteY4" fmla="*/ 0 h 994568"/>
                  <a:gd name="connsiteX5" fmla="*/ 3411127 w 3411127"/>
                  <a:gd name="connsiteY5" fmla="*/ 0 h 994568"/>
                  <a:gd name="connsiteX6" fmla="*/ 3411127 w 3411127"/>
                  <a:gd name="connsiteY6" fmla="*/ 507230 h 994568"/>
                  <a:gd name="connsiteX7" fmla="*/ 3411127 w 3411127"/>
                  <a:gd name="connsiteY7" fmla="*/ 994568 h 994568"/>
                  <a:gd name="connsiteX8" fmla="*/ 2763013 w 3411127"/>
                  <a:gd name="connsiteY8" fmla="*/ 994568 h 994568"/>
                  <a:gd name="connsiteX9" fmla="*/ 2114899 w 3411127"/>
                  <a:gd name="connsiteY9" fmla="*/ 994568 h 994568"/>
                  <a:gd name="connsiteX10" fmla="*/ 1535007 w 3411127"/>
                  <a:gd name="connsiteY10" fmla="*/ 994568 h 994568"/>
                  <a:gd name="connsiteX11" fmla="*/ 784559 w 3411127"/>
                  <a:gd name="connsiteY11" fmla="*/ 994568 h 994568"/>
                  <a:gd name="connsiteX12" fmla="*/ 0 w 3411127"/>
                  <a:gd name="connsiteY12" fmla="*/ 994568 h 994568"/>
                  <a:gd name="connsiteX13" fmla="*/ 0 w 3411127"/>
                  <a:gd name="connsiteY13" fmla="*/ 517175 h 994568"/>
                  <a:gd name="connsiteX14" fmla="*/ 0 w 3411127"/>
                  <a:gd name="connsiteY14" fmla="*/ 0 h 99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11127" h="994568" fill="none" extrusionOk="0">
                    <a:moveTo>
                      <a:pt x="0" y="0"/>
                    </a:moveTo>
                    <a:cubicBezTo>
                      <a:pt x="195149" y="-6899"/>
                      <a:pt x="472303" y="-14192"/>
                      <a:pt x="682225" y="0"/>
                    </a:cubicBezTo>
                    <a:cubicBezTo>
                      <a:pt x="892148" y="14192"/>
                      <a:pt x="1088201" y="-8763"/>
                      <a:pt x="1364451" y="0"/>
                    </a:cubicBezTo>
                    <a:cubicBezTo>
                      <a:pt x="1640701" y="8763"/>
                      <a:pt x="1814463" y="-5105"/>
                      <a:pt x="2012565" y="0"/>
                    </a:cubicBezTo>
                    <a:cubicBezTo>
                      <a:pt x="2210667" y="5105"/>
                      <a:pt x="2345423" y="17359"/>
                      <a:pt x="2592457" y="0"/>
                    </a:cubicBezTo>
                    <a:cubicBezTo>
                      <a:pt x="2839491" y="-17359"/>
                      <a:pt x="3188007" y="-38984"/>
                      <a:pt x="3411127" y="0"/>
                    </a:cubicBezTo>
                    <a:cubicBezTo>
                      <a:pt x="3397161" y="116565"/>
                      <a:pt x="3413855" y="368137"/>
                      <a:pt x="3411127" y="507230"/>
                    </a:cubicBezTo>
                    <a:cubicBezTo>
                      <a:pt x="3408400" y="646323"/>
                      <a:pt x="3389077" y="761258"/>
                      <a:pt x="3411127" y="994568"/>
                    </a:cubicBezTo>
                    <a:cubicBezTo>
                      <a:pt x="3095476" y="997216"/>
                      <a:pt x="2990688" y="1008025"/>
                      <a:pt x="2763013" y="994568"/>
                    </a:cubicBezTo>
                    <a:cubicBezTo>
                      <a:pt x="2535338" y="981111"/>
                      <a:pt x="2409406" y="1010835"/>
                      <a:pt x="2114899" y="994568"/>
                    </a:cubicBezTo>
                    <a:cubicBezTo>
                      <a:pt x="1820392" y="978301"/>
                      <a:pt x="1665985" y="1016414"/>
                      <a:pt x="1535007" y="994568"/>
                    </a:cubicBezTo>
                    <a:cubicBezTo>
                      <a:pt x="1404029" y="972722"/>
                      <a:pt x="1144137" y="1006888"/>
                      <a:pt x="784559" y="994568"/>
                    </a:cubicBezTo>
                    <a:cubicBezTo>
                      <a:pt x="424981" y="982248"/>
                      <a:pt x="352413" y="1023209"/>
                      <a:pt x="0" y="994568"/>
                    </a:cubicBezTo>
                    <a:cubicBezTo>
                      <a:pt x="22198" y="835871"/>
                      <a:pt x="22951" y="738060"/>
                      <a:pt x="0" y="517175"/>
                    </a:cubicBezTo>
                    <a:cubicBezTo>
                      <a:pt x="-22951" y="296290"/>
                      <a:pt x="-2883" y="117161"/>
                      <a:pt x="0" y="0"/>
                    </a:cubicBezTo>
                    <a:close/>
                  </a:path>
                  <a:path w="3411127" h="994568" stroke="0" extrusionOk="0">
                    <a:moveTo>
                      <a:pt x="0" y="0"/>
                    </a:moveTo>
                    <a:cubicBezTo>
                      <a:pt x="240799" y="-10307"/>
                      <a:pt x="424526" y="-13559"/>
                      <a:pt x="579892" y="0"/>
                    </a:cubicBezTo>
                    <a:cubicBezTo>
                      <a:pt x="735258" y="13559"/>
                      <a:pt x="1043281" y="-15077"/>
                      <a:pt x="1296228" y="0"/>
                    </a:cubicBezTo>
                    <a:cubicBezTo>
                      <a:pt x="1549175" y="15077"/>
                      <a:pt x="1743631" y="-31347"/>
                      <a:pt x="1978454" y="0"/>
                    </a:cubicBezTo>
                    <a:cubicBezTo>
                      <a:pt x="2213277" y="31347"/>
                      <a:pt x="2313793" y="10785"/>
                      <a:pt x="2592457" y="0"/>
                    </a:cubicBezTo>
                    <a:cubicBezTo>
                      <a:pt x="2871121" y="-10785"/>
                      <a:pt x="3193889" y="7960"/>
                      <a:pt x="3411127" y="0"/>
                    </a:cubicBezTo>
                    <a:cubicBezTo>
                      <a:pt x="3403799" y="221978"/>
                      <a:pt x="3426472" y="270950"/>
                      <a:pt x="3411127" y="477393"/>
                    </a:cubicBezTo>
                    <a:cubicBezTo>
                      <a:pt x="3395782" y="683836"/>
                      <a:pt x="3429481" y="767164"/>
                      <a:pt x="3411127" y="994568"/>
                    </a:cubicBezTo>
                    <a:cubicBezTo>
                      <a:pt x="3204272" y="1013022"/>
                      <a:pt x="3002471" y="995290"/>
                      <a:pt x="2660679" y="994568"/>
                    </a:cubicBezTo>
                    <a:cubicBezTo>
                      <a:pt x="2318887" y="993846"/>
                      <a:pt x="2214736" y="1010876"/>
                      <a:pt x="2046676" y="994568"/>
                    </a:cubicBezTo>
                    <a:cubicBezTo>
                      <a:pt x="1878616" y="978260"/>
                      <a:pt x="1620803" y="1012880"/>
                      <a:pt x="1296228" y="994568"/>
                    </a:cubicBezTo>
                    <a:cubicBezTo>
                      <a:pt x="971653" y="976256"/>
                      <a:pt x="497205" y="977846"/>
                      <a:pt x="0" y="994568"/>
                    </a:cubicBezTo>
                    <a:cubicBezTo>
                      <a:pt x="-21509" y="771973"/>
                      <a:pt x="-9395" y="697845"/>
                      <a:pt x="0" y="527121"/>
                    </a:cubicBezTo>
                    <a:cubicBezTo>
                      <a:pt x="9395" y="356397"/>
                      <a:pt x="-11069" y="183306"/>
                      <a:pt x="0" y="0"/>
                    </a:cubicBezTo>
                    <a:close/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129906430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d-ID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num>
                        <m:den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id-ID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d-ID" sz="2400" b="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874674F-2D8F-44DA-90F6-B5B4CE73C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28" y="107377"/>
                <a:ext cx="3411127" cy="99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extLst>
                  <a:ext uri="{C807C97D-BFC1-408E-A445-0C87EB9F89A2}">
                    <ask:lineSketchStyleProps xmlns:ask="http://schemas.microsoft.com/office/drawing/2018/sketchyshapes" sd="1299064304">
                      <a:custGeom>
                        <a:avLst/>
                        <a:gdLst>
                          <a:gd name="connsiteX0" fmla="*/ 0 w 3411127"/>
                          <a:gd name="connsiteY0" fmla="*/ 0 h 994568"/>
                          <a:gd name="connsiteX1" fmla="*/ 682225 w 3411127"/>
                          <a:gd name="connsiteY1" fmla="*/ 0 h 994568"/>
                          <a:gd name="connsiteX2" fmla="*/ 1364451 w 3411127"/>
                          <a:gd name="connsiteY2" fmla="*/ 0 h 994568"/>
                          <a:gd name="connsiteX3" fmla="*/ 2012565 w 3411127"/>
                          <a:gd name="connsiteY3" fmla="*/ 0 h 994568"/>
                          <a:gd name="connsiteX4" fmla="*/ 2592457 w 3411127"/>
                          <a:gd name="connsiteY4" fmla="*/ 0 h 994568"/>
                          <a:gd name="connsiteX5" fmla="*/ 3411127 w 3411127"/>
                          <a:gd name="connsiteY5" fmla="*/ 0 h 994568"/>
                          <a:gd name="connsiteX6" fmla="*/ 3411127 w 3411127"/>
                          <a:gd name="connsiteY6" fmla="*/ 507230 h 994568"/>
                          <a:gd name="connsiteX7" fmla="*/ 3411127 w 3411127"/>
                          <a:gd name="connsiteY7" fmla="*/ 994568 h 994568"/>
                          <a:gd name="connsiteX8" fmla="*/ 2763013 w 3411127"/>
                          <a:gd name="connsiteY8" fmla="*/ 994568 h 994568"/>
                          <a:gd name="connsiteX9" fmla="*/ 2114899 w 3411127"/>
                          <a:gd name="connsiteY9" fmla="*/ 994568 h 994568"/>
                          <a:gd name="connsiteX10" fmla="*/ 1535007 w 3411127"/>
                          <a:gd name="connsiteY10" fmla="*/ 994568 h 994568"/>
                          <a:gd name="connsiteX11" fmla="*/ 784559 w 3411127"/>
                          <a:gd name="connsiteY11" fmla="*/ 994568 h 994568"/>
                          <a:gd name="connsiteX12" fmla="*/ 0 w 3411127"/>
                          <a:gd name="connsiteY12" fmla="*/ 994568 h 994568"/>
                          <a:gd name="connsiteX13" fmla="*/ 0 w 3411127"/>
                          <a:gd name="connsiteY13" fmla="*/ 517175 h 994568"/>
                          <a:gd name="connsiteX14" fmla="*/ 0 w 3411127"/>
                          <a:gd name="connsiteY14" fmla="*/ 0 h 9945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411127" h="994568" fill="none" extrusionOk="0">
                            <a:moveTo>
                              <a:pt x="0" y="0"/>
                            </a:moveTo>
                            <a:cubicBezTo>
                              <a:pt x="195149" y="-6899"/>
                              <a:pt x="472303" y="-14192"/>
                              <a:pt x="682225" y="0"/>
                            </a:cubicBezTo>
                            <a:cubicBezTo>
                              <a:pt x="892148" y="14192"/>
                              <a:pt x="1088201" y="-8763"/>
                              <a:pt x="1364451" y="0"/>
                            </a:cubicBezTo>
                            <a:cubicBezTo>
                              <a:pt x="1640701" y="8763"/>
                              <a:pt x="1814463" y="-5105"/>
                              <a:pt x="2012565" y="0"/>
                            </a:cubicBezTo>
                            <a:cubicBezTo>
                              <a:pt x="2210667" y="5105"/>
                              <a:pt x="2345423" y="17359"/>
                              <a:pt x="2592457" y="0"/>
                            </a:cubicBezTo>
                            <a:cubicBezTo>
                              <a:pt x="2839491" y="-17359"/>
                              <a:pt x="3188007" y="-38984"/>
                              <a:pt x="3411127" y="0"/>
                            </a:cubicBezTo>
                            <a:cubicBezTo>
                              <a:pt x="3397161" y="116565"/>
                              <a:pt x="3413855" y="368137"/>
                              <a:pt x="3411127" y="507230"/>
                            </a:cubicBezTo>
                            <a:cubicBezTo>
                              <a:pt x="3408400" y="646323"/>
                              <a:pt x="3389077" y="761258"/>
                              <a:pt x="3411127" y="994568"/>
                            </a:cubicBezTo>
                            <a:cubicBezTo>
                              <a:pt x="3095476" y="997216"/>
                              <a:pt x="2990688" y="1008025"/>
                              <a:pt x="2763013" y="994568"/>
                            </a:cubicBezTo>
                            <a:cubicBezTo>
                              <a:pt x="2535338" y="981111"/>
                              <a:pt x="2409406" y="1010835"/>
                              <a:pt x="2114899" y="994568"/>
                            </a:cubicBezTo>
                            <a:cubicBezTo>
                              <a:pt x="1820392" y="978301"/>
                              <a:pt x="1665985" y="1016414"/>
                              <a:pt x="1535007" y="994568"/>
                            </a:cubicBezTo>
                            <a:cubicBezTo>
                              <a:pt x="1404029" y="972722"/>
                              <a:pt x="1144137" y="1006888"/>
                              <a:pt x="784559" y="994568"/>
                            </a:cubicBezTo>
                            <a:cubicBezTo>
                              <a:pt x="424981" y="982248"/>
                              <a:pt x="352413" y="1023209"/>
                              <a:pt x="0" y="994568"/>
                            </a:cubicBezTo>
                            <a:cubicBezTo>
                              <a:pt x="22198" y="835871"/>
                              <a:pt x="22951" y="738060"/>
                              <a:pt x="0" y="517175"/>
                            </a:cubicBezTo>
                            <a:cubicBezTo>
                              <a:pt x="-22951" y="296290"/>
                              <a:pt x="-2883" y="117161"/>
                              <a:pt x="0" y="0"/>
                            </a:cubicBezTo>
                            <a:close/>
                          </a:path>
                          <a:path w="3411127" h="994568" stroke="0" extrusionOk="0">
                            <a:moveTo>
                              <a:pt x="0" y="0"/>
                            </a:moveTo>
                            <a:cubicBezTo>
                              <a:pt x="240799" y="-10307"/>
                              <a:pt x="424526" y="-13559"/>
                              <a:pt x="579892" y="0"/>
                            </a:cubicBezTo>
                            <a:cubicBezTo>
                              <a:pt x="735258" y="13559"/>
                              <a:pt x="1043281" y="-15077"/>
                              <a:pt x="1296228" y="0"/>
                            </a:cubicBezTo>
                            <a:cubicBezTo>
                              <a:pt x="1549175" y="15077"/>
                              <a:pt x="1743631" y="-31347"/>
                              <a:pt x="1978454" y="0"/>
                            </a:cubicBezTo>
                            <a:cubicBezTo>
                              <a:pt x="2213277" y="31347"/>
                              <a:pt x="2313793" y="10785"/>
                              <a:pt x="2592457" y="0"/>
                            </a:cubicBezTo>
                            <a:cubicBezTo>
                              <a:pt x="2871121" y="-10785"/>
                              <a:pt x="3193889" y="7960"/>
                              <a:pt x="3411127" y="0"/>
                            </a:cubicBezTo>
                            <a:cubicBezTo>
                              <a:pt x="3403799" y="221978"/>
                              <a:pt x="3426472" y="270950"/>
                              <a:pt x="3411127" y="477393"/>
                            </a:cubicBezTo>
                            <a:cubicBezTo>
                              <a:pt x="3395782" y="683836"/>
                              <a:pt x="3429481" y="767164"/>
                              <a:pt x="3411127" y="994568"/>
                            </a:cubicBezTo>
                            <a:cubicBezTo>
                              <a:pt x="3204272" y="1013022"/>
                              <a:pt x="3002471" y="995290"/>
                              <a:pt x="2660679" y="994568"/>
                            </a:cubicBezTo>
                            <a:cubicBezTo>
                              <a:pt x="2318887" y="993846"/>
                              <a:pt x="2214736" y="1010876"/>
                              <a:pt x="2046676" y="994568"/>
                            </a:cubicBezTo>
                            <a:cubicBezTo>
                              <a:pt x="1878616" y="978260"/>
                              <a:pt x="1620803" y="1012880"/>
                              <a:pt x="1296228" y="994568"/>
                            </a:cubicBezTo>
                            <a:cubicBezTo>
                              <a:pt x="971653" y="976256"/>
                              <a:pt x="497205" y="977846"/>
                              <a:pt x="0" y="994568"/>
                            </a:cubicBezTo>
                            <a:cubicBezTo>
                              <a:pt x="-21509" y="771973"/>
                              <a:pt x="-9395" y="697845"/>
                              <a:pt x="0" y="527121"/>
                            </a:cubicBezTo>
                            <a:cubicBezTo>
                              <a:pt x="9395" y="356397"/>
                              <a:pt x="-11069" y="1833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0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Transpose Convolution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EB246-151B-4F85-AA8B-A791871E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8" y="2676513"/>
            <a:ext cx="2155522" cy="824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B500A2-8B6F-4E5C-8CBD-3AE1F2282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00" y="2492567"/>
            <a:ext cx="6839126" cy="12241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980F8-2F01-48C4-A741-0AF556C4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526" y="2492729"/>
            <a:ext cx="1729740" cy="12241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3F2F8D-99E4-48C6-B292-388B5CE20A48}"/>
                  </a:ext>
                </a:extLst>
              </p:cNvPr>
              <p:cNvSpPr/>
              <p:nvPr/>
            </p:nvSpPr>
            <p:spPr>
              <a:xfrm>
                <a:off x="759061" y="4668647"/>
                <a:ext cx="2709231" cy="830997"/>
              </a:xfrm>
              <a:custGeom>
                <a:avLst/>
                <a:gdLst>
                  <a:gd name="connsiteX0" fmla="*/ 0 w 2709231"/>
                  <a:gd name="connsiteY0" fmla="*/ 0 h 830997"/>
                  <a:gd name="connsiteX1" fmla="*/ 596031 w 2709231"/>
                  <a:gd name="connsiteY1" fmla="*/ 0 h 830997"/>
                  <a:gd name="connsiteX2" fmla="*/ 1192062 w 2709231"/>
                  <a:gd name="connsiteY2" fmla="*/ 0 h 830997"/>
                  <a:gd name="connsiteX3" fmla="*/ 1788092 w 2709231"/>
                  <a:gd name="connsiteY3" fmla="*/ 0 h 830997"/>
                  <a:gd name="connsiteX4" fmla="*/ 2709231 w 2709231"/>
                  <a:gd name="connsiteY4" fmla="*/ 0 h 830997"/>
                  <a:gd name="connsiteX5" fmla="*/ 2709231 w 2709231"/>
                  <a:gd name="connsiteY5" fmla="*/ 432118 h 830997"/>
                  <a:gd name="connsiteX6" fmla="*/ 2709231 w 2709231"/>
                  <a:gd name="connsiteY6" fmla="*/ 830997 h 830997"/>
                  <a:gd name="connsiteX7" fmla="*/ 2059016 w 2709231"/>
                  <a:gd name="connsiteY7" fmla="*/ 830997 h 830997"/>
                  <a:gd name="connsiteX8" fmla="*/ 1381708 w 2709231"/>
                  <a:gd name="connsiteY8" fmla="*/ 830997 h 830997"/>
                  <a:gd name="connsiteX9" fmla="*/ 758585 w 2709231"/>
                  <a:gd name="connsiteY9" fmla="*/ 830997 h 830997"/>
                  <a:gd name="connsiteX10" fmla="*/ 0 w 2709231"/>
                  <a:gd name="connsiteY10" fmla="*/ 830997 h 830997"/>
                  <a:gd name="connsiteX11" fmla="*/ 0 w 2709231"/>
                  <a:gd name="connsiteY11" fmla="*/ 440428 h 830997"/>
                  <a:gd name="connsiteX12" fmla="*/ 0 w 2709231"/>
                  <a:gd name="connsiteY12" fmla="*/ 0 h 83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09231" h="830997" fill="none" extrusionOk="0">
                    <a:moveTo>
                      <a:pt x="0" y="0"/>
                    </a:moveTo>
                    <a:cubicBezTo>
                      <a:pt x="168084" y="15032"/>
                      <a:pt x="401764" y="-12127"/>
                      <a:pt x="596031" y="0"/>
                    </a:cubicBezTo>
                    <a:cubicBezTo>
                      <a:pt x="790298" y="12127"/>
                      <a:pt x="963486" y="3280"/>
                      <a:pt x="1192062" y="0"/>
                    </a:cubicBezTo>
                    <a:cubicBezTo>
                      <a:pt x="1420638" y="-3280"/>
                      <a:pt x="1601468" y="16600"/>
                      <a:pt x="1788092" y="0"/>
                    </a:cubicBezTo>
                    <a:cubicBezTo>
                      <a:pt x="1974716" y="-16600"/>
                      <a:pt x="2405986" y="19303"/>
                      <a:pt x="2709231" y="0"/>
                    </a:cubicBezTo>
                    <a:cubicBezTo>
                      <a:pt x="2697014" y="122540"/>
                      <a:pt x="2711474" y="220291"/>
                      <a:pt x="2709231" y="432118"/>
                    </a:cubicBezTo>
                    <a:cubicBezTo>
                      <a:pt x="2706988" y="643945"/>
                      <a:pt x="2709154" y="710652"/>
                      <a:pt x="2709231" y="830997"/>
                    </a:cubicBezTo>
                    <a:cubicBezTo>
                      <a:pt x="2488738" y="834692"/>
                      <a:pt x="2275986" y="819148"/>
                      <a:pt x="2059016" y="830997"/>
                    </a:cubicBezTo>
                    <a:cubicBezTo>
                      <a:pt x="1842047" y="842846"/>
                      <a:pt x="1520592" y="807860"/>
                      <a:pt x="1381708" y="830997"/>
                    </a:cubicBezTo>
                    <a:cubicBezTo>
                      <a:pt x="1242824" y="854134"/>
                      <a:pt x="943194" y="848308"/>
                      <a:pt x="758585" y="830997"/>
                    </a:cubicBezTo>
                    <a:cubicBezTo>
                      <a:pt x="573976" y="813686"/>
                      <a:pt x="267579" y="834388"/>
                      <a:pt x="0" y="830997"/>
                    </a:cubicBezTo>
                    <a:cubicBezTo>
                      <a:pt x="-14060" y="653866"/>
                      <a:pt x="-15086" y="603521"/>
                      <a:pt x="0" y="440428"/>
                    </a:cubicBezTo>
                    <a:cubicBezTo>
                      <a:pt x="15086" y="277335"/>
                      <a:pt x="-17327" y="95148"/>
                      <a:pt x="0" y="0"/>
                    </a:cubicBezTo>
                    <a:close/>
                  </a:path>
                  <a:path w="2709231" h="830997" stroke="0" extrusionOk="0">
                    <a:moveTo>
                      <a:pt x="0" y="0"/>
                    </a:moveTo>
                    <a:cubicBezTo>
                      <a:pt x="249491" y="18267"/>
                      <a:pt x="531238" y="4912"/>
                      <a:pt x="677308" y="0"/>
                    </a:cubicBezTo>
                    <a:cubicBezTo>
                      <a:pt x="823378" y="-4912"/>
                      <a:pt x="1128244" y="6185"/>
                      <a:pt x="1327523" y="0"/>
                    </a:cubicBezTo>
                    <a:cubicBezTo>
                      <a:pt x="1526803" y="-6185"/>
                      <a:pt x="1893078" y="15692"/>
                      <a:pt x="2059016" y="0"/>
                    </a:cubicBezTo>
                    <a:cubicBezTo>
                      <a:pt x="2224954" y="-15692"/>
                      <a:pt x="2408720" y="24239"/>
                      <a:pt x="2709231" y="0"/>
                    </a:cubicBezTo>
                    <a:cubicBezTo>
                      <a:pt x="2720692" y="114284"/>
                      <a:pt x="2693654" y="225261"/>
                      <a:pt x="2709231" y="415499"/>
                    </a:cubicBezTo>
                    <a:cubicBezTo>
                      <a:pt x="2724808" y="605737"/>
                      <a:pt x="2724703" y="724791"/>
                      <a:pt x="2709231" y="830997"/>
                    </a:cubicBezTo>
                    <a:cubicBezTo>
                      <a:pt x="2367085" y="842362"/>
                      <a:pt x="2213011" y="844229"/>
                      <a:pt x="2004831" y="830997"/>
                    </a:cubicBezTo>
                    <a:cubicBezTo>
                      <a:pt x="1796651" y="817765"/>
                      <a:pt x="1629263" y="863837"/>
                      <a:pt x="1300431" y="830997"/>
                    </a:cubicBezTo>
                    <a:cubicBezTo>
                      <a:pt x="971599" y="798157"/>
                      <a:pt x="603931" y="791093"/>
                      <a:pt x="0" y="830997"/>
                    </a:cubicBezTo>
                    <a:cubicBezTo>
                      <a:pt x="-14115" y="653756"/>
                      <a:pt x="-19510" y="531395"/>
                      <a:pt x="0" y="407189"/>
                    </a:cubicBezTo>
                    <a:cubicBezTo>
                      <a:pt x="19510" y="282983"/>
                      <a:pt x="2882" y="161517"/>
                      <a:pt x="0" y="0"/>
                    </a:cubicBezTo>
                    <a:close/>
                  </a:path>
                </a:pathLst>
              </a:custGeom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405336711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id-ID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lang="id-ID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lang="id-ID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</m:oMath>
                  </m:oMathPara>
                </a14:m>
                <a:endParaRPr lang="id-ID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    </m:t>
                      </m:r>
                      <m:r>
                        <a:rPr lang="en-US" sz="24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US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3F2F8D-99E4-48C6-B292-388B5CE20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61" y="4668647"/>
                <a:ext cx="270923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4053367119">
                      <a:custGeom>
                        <a:avLst/>
                        <a:gdLst>
                          <a:gd name="connsiteX0" fmla="*/ 0 w 2709231"/>
                          <a:gd name="connsiteY0" fmla="*/ 0 h 830997"/>
                          <a:gd name="connsiteX1" fmla="*/ 596031 w 2709231"/>
                          <a:gd name="connsiteY1" fmla="*/ 0 h 830997"/>
                          <a:gd name="connsiteX2" fmla="*/ 1192062 w 2709231"/>
                          <a:gd name="connsiteY2" fmla="*/ 0 h 830997"/>
                          <a:gd name="connsiteX3" fmla="*/ 1788092 w 2709231"/>
                          <a:gd name="connsiteY3" fmla="*/ 0 h 830997"/>
                          <a:gd name="connsiteX4" fmla="*/ 2709231 w 2709231"/>
                          <a:gd name="connsiteY4" fmla="*/ 0 h 830997"/>
                          <a:gd name="connsiteX5" fmla="*/ 2709231 w 2709231"/>
                          <a:gd name="connsiteY5" fmla="*/ 432118 h 830997"/>
                          <a:gd name="connsiteX6" fmla="*/ 2709231 w 2709231"/>
                          <a:gd name="connsiteY6" fmla="*/ 830997 h 830997"/>
                          <a:gd name="connsiteX7" fmla="*/ 2059016 w 2709231"/>
                          <a:gd name="connsiteY7" fmla="*/ 830997 h 830997"/>
                          <a:gd name="connsiteX8" fmla="*/ 1381708 w 2709231"/>
                          <a:gd name="connsiteY8" fmla="*/ 830997 h 830997"/>
                          <a:gd name="connsiteX9" fmla="*/ 758585 w 2709231"/>
                          <a:gd name="connsiteY9" fmla="*/ 830997 h 830997"/>
                          <a:gd name="connsiteX10" fmla="*/ 0 w 2709231"/>
                          <a:gd name="connsiteY10" fmla="*/ 830997 h 830997"/>
                          <a:gd name="connsiteX11" fmla="*/ 0 w 2709231"/>
                          <a:gd name="connsiteY11" fmla="*/ 440428 h 830997"/>
                          <a:gd name="connsiteX12" fmla="*/ 0 w 2709231"/>
                          <a:gd name="connsiteY12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709231" h="830997" fill="none" extrusionOk="0">
                            <a:moveTo>
                              <a:pt x="0" y="0"/>
                            </a:moveTo>
                            <a:cubicBezTo>
                              <a:pt x="168084" y="15032"/>
                              <a:pt x="401764" y="-12127"/>
                              <a:pt x="596031" y="0"/>
                            </a:cubicBezTo>
                            <a:cubicBezTo>
                              <a:pt x="790298" y="12127"/>
                              <a:pt x="963486" y="3280"/>
                              <a:pt x="1192062" y="0"/>
                            </a:cubicBezTo>
                            <a:cubicBezTo>
                              <a:pt x="1420638" y="-3280"/>
                              <a:pt x="1601468" y="16600"/>
                              <a:pt x="1788092" y="0"/>
                            </a:cubicBezTo>
                            <a:cubicBezTo>
                              <a:pt x="1974716" y="-16600"/>
                              <a:pt x="2405986" y="19303"/>
                              <a:pt x="2709231" y="0"/>
                            </a:cubicBezTo>
                            <a:cubicBezTo>
                              <a:pt x="2697014" y="122540"/>
                              <a:pt x="2711474" y="220291"/>
                              <a:pt x="2709231" y="432118"/>
                            </a:cubicBezTo>
                            <a:cubicBezTo>
                              <a:pt x="2706988" y="643945"/>
                              <a:pt x="2709154" y="710652"/>
                              <a:pt x="2709231" y="830997"/>
                            </a:cubicBezTo>
                            <a:cubicBezTo>
                              <a:pt x="2488738" y="834692"/>
                              <a:pt x="2275986" y="819148"/>
                              <a:pt x="2059016" y="830997"/>
                            </a:cubicBezTo>
                            <a:cubicBezTo>
                              <a:pt x="1842047" y="842846"/>
                              <a:pt x="1520592" y="807860"/>
                              <a:pt x="1381708" y="830997"/>
                            </a:cubicBezTo>
                            <a:cubicBezTo>
                              <a:pt x="1242824" y="854134"/>
                              <a:pt x="943194" y="848308"/>
                              <a:pt x="758585" y="830997"/>
                            </a:cubicBezTo>
                            <a:cubicBezTo>
                              <a:pt x="573976" y="813686"/>
                              <a:pt x="267579" y="834388"/>
                              <a:pt x="0" y="830997"/>
                            </a:cubicBezTo>
                            <a:cubicBezTo>
                              <a:pt x="-14060" y="653866"/>
                              <a:pt x="-15086" y="603521"/>
                              <a:pt x="0" y="440428"/>
                            </a:cubicBezTo>
                            <a:cubicBezTo>
                              <a:pt x="15086" y="277335"/>
                              <a:pt x="-17327" y="95148"/>
                              <a:pt x="0" y="0"/>
                            </a:cubicBezTo>
                            <a:close/>
                          </a:path>
                          <a:path w="2709231" h="830997" stroke="0" extrusionOk="0">
                            <a:moveTo>
                              <a:pt x="0" y="0"/>
                            </a:moveTo>
                            <a:cubicBezTo>
                              <a:pt x="249491" y="18267"/>
                              <a:pt x="531238" y="4912"/>
                              <a:pt x="677308" y="0"/>
                            </a:cubicBezTo>
                            <a:cubicBezTo>
                              <a:pt x="823378" y="-4912"/>
                              <a:pt x="1128244" y="6185"/>
                              <a:pt x="1327523" y="0"/>
                            </a:cubicBezTo>
                            <a:cubicBezTo>
                              <a:pt x="1526803" y="-6185"/>
                              <a:pt x="1893078" y="15692"/>
                              <a:pt x="2059016" y="0"/>
                            </a:cubicBezTo>
                            <a:cubicBezTo>
                              <a:pt x="2224954" y="-15692"/>
                              <a:pt x="2408720" y="24239"/>
                              <a:pt x="2709231" y="0"/>
                            </a:cubicBezTo>
                            <a:cubicBezTo>
                              <a:pt x="2720692" y="114284"/>
                              <a:pt x="2693654" y="225261"/>
                              <a:pt x="2709231" y="415499"/>
                            </a:cubicBezTo>
                            <a:cubicBezTo>
                              <a:pt x="2724808" y="605737"/>
                              <a:pt x="2724703" y="724791"/>
                              <a:pt x="2709231" y="830997"/>
                            </a:cubicBezTo>
                            <a:cubicBezTo>
                              <a:pt x="2367085" y="842362"/>
                              <a:pt x="2213011" y="844229"/>
                              <a:pt x="2004831" y="830997"/>
                            </a:cubicBezTo>
                            <a:cubicBezTo>
                              <a:pt x="1796651" y="817765"/>
                              <a:pt x="1629263" y="863837"/>
                              <a:pt x="1300431" y="830997"/>
                            </a:cubicBezTo>
                            <a:cubicBezTo>
                              <a:pt x="971599" y="798157"/>
                              <a:pt x="603931" y="791093"/>
                              <a:pt x="0" y="830997"/>
                            </a:cubicBezTo>
                            <a:cubicBezTo>
                              <a:pt x="-14115" y="653756"/>
                              <a:pt x="-19510" y="531395"/>
                              <a:pt x="0" y="407189"/>
                            </a:cubicBezTo>
                            <a:cubicBezTo>
                              <a:pt x="19510" y="282983"/>
                              <a:pt x="2882" y="16151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CBBF2A7-94D1-481E-B410-D8F6D4CE3135}"/>
                  </a:ext>
                </a:extLst>
              </p:cNvPr>
              <p:cNvSpPr/>
              <p:nvPr/>
            </p:nvSpPr>
            <p:spPr>
              <a:xfrm>
                <a:off x="4302674" y="4514770"/>
                <a:ext cx="4421036" cy="1138749"/>
              </a:xfrm>
              <a:custGeom>
                <a:avLst/>
                <a:gdLst>
                  <a:gd name="connsiteX0" fmla="*/ 0 w 4421036"/>
                  <a:gd name="connsiteY0" fmla="*/ 0 h 1138749"/>
                  <a:gd name="connsiteX1" fmla="*/ 675787 w 4421036"/>
                  <a:gd name="connsiteY1" fmla="*/ 0 h 1138749"/>
                  <a:gd name="connsiteX2" fmla="*/ 1218943 w 4421036"/>
                  <a:gd name="connsiteY2" fmla="*/ 0 h 1138749"/>
                  <a:gd name="connsiteX3" fmla="*/ 1850519 w 4421036"/>
                  <a:gd name="connsiteY3" fmla="*/ 0 h 1138749"/>
                  <a:gd name="connsiteX4" fmla="*/ 2482096 w 4421036"/>
                  <a:gd name="connsiteY4" fmla="*/ 0 h 1138749"/>
                  <a:gd name="connsiteX5" fmla="*/ 3069462 w 4421036"/>
                  <a:gd name="connsiteY5" fmla="*/ 0 h 1138749"/>
                  <a:gd name="connsiteX6" fmla="*/ 3789459 w 4421036"/>
                  <a:gd name="connsiteY6" fmla="*/ 0 h 1138749"/>
                  <a:gd name="connsiteX7" fmla="*/ 4421036 w 4421036"/>
                  <a:gd name="connsiteY7" fmla="*/ 0 h 1138749"/>
                  <a:gd name="connsiteX8" fmla="*/ 4421036 w 4421036"/>
                  <a:gd name="connsiteY8" fmla="*/ 569375 h 1138749"/>
                  <a:gd name="connsiteX9" fmla="*/ 4421036 w 4421036"/>
                  <a:gd name="connsiteY9" fmla="*/ 1138749 h 1138749"/>
                  <a:gd name="connsiteX10" fmla="*/ 3745249 w 4421036"/>
                  <a:gd name="connsiteY10" fmla="*/ 1138749 h 1138749"/>
                  <a:gd name="connsiteX11" fmla="*/ 3157883 w 4421036"/>
                  <a:gd name="connsiteY11" fmla="*/ 1138749 h 1138749"/>
                  <a:gd name="connsiteX12" fmla="*/ 2437886 w 4421036"/>
                  <a:gd name="connsiteY12" fmla="*/ 1138749 h 1138749"/>
                  <a:gd name="connsiteX13" fmla="*/ 1850519 w 4421036"/>
                  <a:gd name="connsiteY13" fmla="*/ 1138749 h 1138749"/>
                  <a:gd name="connsiteX14" fmla="*/ 1218943 w 4421036"/>
                  <a:gd name="connsiteY14" fmla="*/ 1138749 h 1138749"/>
                  <a:gd name="connsiteX15" fmla="*/ 631577 w 4421036"/>
                  <a:gd name="connsiteY15" fmla="*/ 1138749 h 1138749"/>
                  <a:gd name="connsiteX16" fmla="*/ 0 w 4421036"/>
                  <a:gd name="connsiteY16" fmla="*/ 1138749 h 1138749"/>
                  <a:gd name="connsiteX17" fmla="*/ 0 w 4421036"/>
                  <a:gd name="connsiteY17" fmla="*/ 603537 h 1138749"/>
                  <a:gd name="connsiteX18" fmla="*/ 0 w 4421036"/>
                  <a:gd name="connsiteY18" fmla="*/ 0 h 113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21036" h="1138749" fill="none" extrusionOk="0">
                    <a:moveTo>
                      <a:pt x="0" y="0"/>
                    </a:moveTo>
                    <a:cubicBezTo>
                      <a:pt x="183831" y="7678"/>
                      <a:pt x="499875" y="-972"/>
                      <a:pt x="675787" y="0"/>
                    </a:cubicBezTo>
                    <a:cubicBezTo>
                      <a:pt x="851699" y="972"/>
                      <a:pt x="988411" y="18204"/>
                      <a:pt x="1218943" y="0"/>
                    </a:cubicBezTo>
                    <a:cubicBezTo>
                      <a:pt x="1449475" y="-18204"/>
                      <a:pt x="1662440" y="5215"/>
                      <a:pt x="1850519" y="0"/>
                    </a:cubicBezTo>
                    <a:cubicBezTo>
                      <a:pt x="2038598" y="-5215"/>
                      <a:pt x="2347210" y="-15263"/>
                      <a:pt x="2482096" y="0"/>
                    </a:cubicBezTo>
                    <a:cubicBezTo>
                      <a:pt x="2616982" y="15263"/>
                      <a:pt x="2944330" y="15102"/>
                      <a:pt x="3069462" y="0"/>
                    </a:cubicBezTo>
                    <a:cubicBezTo>
                      <a:pt x="3194594" y="-15102"/>
                      <a:pt x="3466555" y="29447"/>
                      <a:pt x="3789459" y="0"/>
                    </a:cubicBezTo>
                    <a:cubicBezTo>
                      <a:pt x="4112363" y="-29447"/>
                      <a:pt x="4292053" y="-26077"/>
                      <a:pt x="4421036" y="0"/>
                    </a:cubicBezTo>
                    <a:cubicBezTo>
                      <a:pt x="4444347" y="269477"/>
                      <a:pt x="4421385" y="351380"/>
                      <a:pt x="4421036" y="569375"/>
                    </a:cubicBezTo>
                    <a:cubicBezTo>
                      <a:pt x="4420687" y="787371"/>
                      <a:pt x="4396994" y="887802"/>
                      <a:pt x="4421036" y="1138749"/>
                    </a:cubicBezTo>
                    <a:cubicBezTo>
                      <a:pt x="4184521" y="1112208"/>
                      <a:pt x="4072077" y="1151286"/>
                      <a:pt x="3745249" y="1138749"/>
                    </a:cubicBezTo>
                    <a:cubicBezTo>
                      <a:pt x="3418421" y="1126212"/>
                      <a:pt x="3427739" y="1161668"/>
                      <a:pt x="3157883" y="1138749"/>
                    </a:cubicBezTo>
                    <a:cubicBezTo>
                      <a:pt x="2888027" y="1115830"/>
                      <a:pt x="2744489" y="1164559"/>
                      <a:pt x="2437886" y="1138749"/>
                    </a:cubicBezTo>
                    <a:cubicBezTo>
                      <a:pt x="2131283" y="1112939"/>
                      <a:pt x="2078258" y="1155568"/>
                      <a:pt x="1850519" y="1138749"/>
                    </a:cubicBezTo>
                    <a:cubicBezTo>
                      <a:pt x="1622780" y="1121930"/>
                      <a:pt x="1443615" y="1147705"/>
                      <a:pt x="1218943" y="1138749"/>
                    </a:cubicBezTo>
                    <a:cubicBezTo>
                      <a:pt x="994271" y="1129793"/>
                      <a:pt x="889387" y="1149938"/>
                      <a:pt x="631577" y="1138749"/>
                    </a:cubicBezTo>
                    <a:cubicBezTo>
                      <a:pt x="373767" y="1127560"/>
                      <a:pt x="294380" y="1114205"/>
                      <a:pt x="0" y="1138749"/>
                    </a:cubicBezTo>
                    <a:cubicBezTo>
                      <a:pt x="11160" y="885798"/>
                      <a:pt x="858" y="764612"/>
                      <a:pt x="0" y="603537"/>
                    </a:cubicBezTo>
                    <a:cubicBezTo>
                      <a:pt x="-858" y="442462"/>
                      <a:pt x="26339" y="291008"/>
                      <a:pt x="0" y="0"/>
                    </a:cubicBezTo>
                    <a:close/>
                  </a:path>
                  <a:path w="4421036" h="1138749" stroke="0" extrusionOk="0">
                    <a:moveTo>
                      <a:pt x="0" y="0"/>
                    </a:moveTo>
                    <a:cubicBezTo>
                      <a:pt x="195320" y="-35971"/>
                      <a:pt x="557819" y="18678"/>
                      <a:pt x="719997" y="0"/>
                    </a:cubicBezTo>
                    <a:cubicBezTo>
                      <a:pt x="882175" y="-18678"/>
                      <a:pt x="1089367" y="-23767"/>
                      <a:pt x="1263153" y="0"/>
                    </a:cubicBezTo>
                    <a:cubicBezTo>
                      <a:pt x="1436939" y="23767"/>
                      <a:pt x="1665797" y="-11764"/>
                      <a:pt x="1850519" y="0"/>
                    </a:cubicBezTo>
                    <a:cubicBezTo>
                      <a:pt x="2035241" y="11764"/>
                      <a:pt x="2166152" y="5409"/>
                      <a:pt x="2393675" y="0"/>
                    </a:cubicBezTo>
                    <a:cubicBezTo>
                      <a:pt x="2621198" y="-5409"/>
                      <a:pt x="2792503" y="-21647"/>
                      <a:pt x="3113672" y="0"/>
                    </a:cubicBezTo>
                    <a:cubicBezTo>
                      <a:pt x="3434841" y="21647"/>
                      <a:pt x="3473757" y="-9667"/>
                      <a:pt x="3789459" y="0"/>
                    </a:cubicBezTo>
                    <a:cubicBezTo>
                      <a:pt x="4105161" y="9667"/>
                      <a:pt x="4255511" y="-6945"/>
                      <a:pt x="4421036" y="0"/>
                    </a:cubicBezTo>
                    <a:cubicBezTo>
                      <a:pt x="4446699" y="146403"/>
                      <a:pt x="4434040" y="331030"/>
                      <a:pt x="4421036" y="557987"/>
                    </a:cubicBezTo>
                    <a:cubicBezTo>
                      <a:pt x="4408032" y="784944"/>
                      <a:pt x="4402311" y="850640"/>
                      <a:pt x="4421036" y="1138749"/>
                    </a:cubicBezTo>
                    <a:cubicBezTo>
                      <a:pt x="4225043" y="1127890"/>
                      <a:pt x="4041237" y="1131042"/>
                      <a:pt x="3745249" y="1138749"/>
                    </a:cubicBezTo>
                    <a:cubicBezTo>
                      <a:pt x="3449261" y="1146456"/>
                      <a:pt x="3304469" y="1153251"/>
                      <a:pt x="3069462" y="1138749"/>
                    </a:cubicBezTo>
                    <a:cubicBezTo>
                      <a:pt x="2834455" y="1124247"/>
                      <a:pt x="2611312" y="1108631"/>
                      <a:pt x="2393675" y="1138749"/>
                    </a:cubicBezTo>
                    <a:cubicBezTo>
                      <a:pt x="2176038" y="1168867"/>
                      <a:pt x="2007930" y="1124967"/>
                      <a:pt x="1894730" y="1138749"/>
                    </a:cubicBezTo>
                    <a:cubicBezTo>
                      <a:pt x="1781530" y="1152531"/>
                      <a:pt x="1481664" y="1174727"/>
                      <a:pt x="1174732" y="1138749"/>
                    </a:cubicBezTo>
                    <a:cubicBezTo>
                      <a:pt x="867800" y="1102771"/>
                      <a:pt x="463886" y="1191376"/>
                      <a:pt x="0" y="1138749"/>
                    </a:cubicBezTo>
                    <a:cubicBezTo>
                      <a:pt x="-14008" y="903908"/>
                      <a:pt x="5319" y="715034"/>
                      <a:pt x="0" y="546600"/>
                    </a:cubicBezTo>
                    <a:cubicBezTo>
                      <a:pt x="-5319" y="378166"/>
                      <a:pt x="-19151" y="159906"/>
                      <a:pt x="0" y="0"/>
                    </a:cubicBezTo>
                    <a:close/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83153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d-ID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id-ID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d-ID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CBBF2A7-94D1-481E-B410-D8F6D4CE3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674" y="4514770"/>
                <a:ext cx="4421036" cy="1138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extLst>
                  <a:ext uri="{C807C97D-BFC1-408E-A445-0C87EB9F89A2}">
                    <ask:lineSketchStyleProps xmlns:ask="http://schemas.microsoft.com/office/drawing/2018/sketchyshapes" sd="8315374">
                      <a:custGeom>
                        <a:avLst/>
                        <a:gdLst>
                          <a:gd name="connsiteX0" fmla="*/ 0 w 4421036"/>
                          <a:gd name="connsiteY0" fmla="*/ 0 h 1138749"/>
                          <a:gd name="connsiteX1" fmla="*/ 675787 w 4421036"/>
                          <a:gd name="connsiteY1" fmla="*/ 0 h 1138749"/>
                          <a:gd name="connsiteX2" fmla="*/ 1218943 w 4421036"/>
                          <a:gd name="connsiteY2" fmla="*/ 0 h 1138749"/>
                          <a:gd name="connsiteX3" fmla="*/ 1850519 w 4421036"/>
                          <a:gd name="connsiteY3" fmla="*/ 0 h 1138749"/>
                          <a:gd name="connsiteX4" fmla="*/ 2482096 w 4421036"/>
                          <a:gd name="connsiteY4" fmla="*/ 0 h 1138749"/>
                          <a:gd name="connsiteX5" fmla="*/ 3069462 w 4421036"/>
                          <a:gd name="connsiteY5" fmla="*/ 0 h 1138749"/>
                          <a:gd name="connsiteX6" fmla="*/ 3789459 w 4421036"/>
                          <a:gd name="connsiteY6" fmla="*/ 0 h 1138749"/>
                          <a:gd name="connsiteX7" fmla="*/ 4421036 w 4421036"/>
                          <a:gd name="connsiteY7" fmla="*/ 0 h 1138749"/>
                          <a:gd name="connsiteX8" fmla="*/ 4421036 w 4421036"/>
                          <a:gd name="connsiteY8" fmla="*/ 569375 h 1138749"/>
                          <a:gd name="connsiteX9" fmla="*/ 4421036 w 4421036"/>
                          <a:gd name="connsiteY9" fmla="*/ 1138749 h 1138749"/>
                          <a:gd name="connsiteX10" fmla="*/ 3745249 w 4421036"/>
                          <a:gd name="connsiteY10" fmla="*/ 1138749 h 1138749"/>
                          <a:gd name="connsiteX11" fmla="*/ 3157883 w 4421036"/>
                          <a:gd name="connsiteY11" fmla="*/ 1138749 h 1138749"/>
                          <a:gd name="connsiteX12" fmla="*/ 2437886 w 4421036"/>
                          <a:gd name="connsiteY12" fmla="*/ 1138749 h 1138749"/>
                          <a:gd name="connsiteX13" fmla="*/ 1850519 w 4421036"/>
                          <a:gd name="connsiteY13" fmla="*/ 1138749 h 1138749"/>
                          <a:gd name="connsiteX14" fmla="*/ 1218943 w 4421036"/>
                          <a:gd name="connsiteY14" fmla="*/ 1138749 h 1138749"/>
                          <a:gd name="connsiteX15" fmla="*/ 631577 w 4421036"/>
                          <a:gd name="connsiteY15" fmla="*/ 1138749 h 1138749"/>
                          <a:gd name="connsiteX16" fmla="*/ 0 w 4421036"/>
                          <a:gd name="connsiteY16" fmla="*/ 1138749 h 1138749"/>
                          <a:gd name="connsiteX17" fmla="*/ 0 w 4421036"/>
                          <a:gd name="connsiteY17" fmla="*/ 603537 h 1138749"/>
                          <a:gd name="connsiteX18" fmla="*/ 0 w 4421036"/>
                          <a:gd name="connsiteY18" fmla="*/ 0 h 11387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421036" h="1138749" fill="none" extrusionOk="0">
                            <a:moveTo>
                              <a:pt x="0" y="0"/>
                            </a:moveTo>
                            <a:cubicBezTo>
                              <a:pt x="183831" y="7678"/>
                              <a:pt x="499875" y="-972"/>
                              <a:pt x="675787" y="0"/>
                            </a:cubicBezTo>
                            <a:cubicBezTo>
                              <a:pt x="851699" y="972"/>
                              <a:pt x="988411" y="18204"/>
                              <a:pt x="1218943" y="0"/>
                            </a:cubicBezTo>
                            <a:cubicBezTo>
                              <a:pt x="1449475" y="-18204"/>
                              <a:pt x="1662440" y="5215"/>
                              <a:pt x="1850519" y="0"/>
                            </a:cubicBezTo>
                            <a:cubicBezTo>
                              <a:pt x="2038598" y="-5215"/>
                              <a:pt x="2347210" y="-15263"/>
                              <a:pt x="2482096" y="0"/>
                            </a:cubicBezTo>
                            <a:cubicBezTo>
                              <a:pt x="2616982" y="15263"/>
                              <a:pt x="2944330" y="15102"/>
                              <a:pt x="3069462" y="0"/>
                            </a:cubicBezTo>
                            <a:cubicBezTo>
                              <a:pt x="3194594" y="-15102"/>
                              <a:pt x="3466555" y="29447"/>
                              <a:pt x="3789459" y="0"/>
                            </a:cubicBezTo>
                            <a:cubicBezTo>
                              <a:pt x="4112363" y="-29447"/>
                              <a:pt x="4292053" y="-26077"/>
                              <a:pt x="4421036" y="0"/>
                            </a:cubicBezTo>
                            <a:cubicBezTo>
                              <a:pt x="4444347" y="269477"/>
                              <a:pt x="4421385" y="351380"/>
                              <a:pt x="4421036" y="569375"/>
                            </a:cubicBezTo>
                            <a:cubicBezTo>
                              <a:pt x="4420687" y="787371"/>
                              <a:pt x="4396994" y="887802"/>
                              <a:pt x="4421036" y="1138749"/>
                            </a:cubicBezTo>
                            <a:cubicBezTo>
                              <a:pt x="4184521" y="1112208"/>
                              <a:pt x="4072077" y="1151286"/>
                              <a:pt x="3745249" y="1138749"/>
                            </a:cubicBezTo>
                            <a:cubicBezTo>
                              <a:pt x="3418421" y="1126212"/>
                              <a:pt x="3427739" y="1161668"/>
                              <a:pt x="3157883" y="1138749"/>
                            </a:cubicBezTo>
                            <a:cubicBezTo>
                              <a:pt x="2888027" y="1115830"/>
                              <a:pt x="2744489" y="1164559"/>
                              <a:pt x="2437886" y="1138749"/>
                            </a:cubicBezTo>
                            <a:cubicBezTo>
                              <a:pt x="2131283" y="1112939"/>
                              <a:pt x="2078258" y="1155568"/>
                              <a:pt x="1850519" y="1138749"/>
                            </a:cubicBezTo>
                            <a:cubicBezTo>
                              <a:pt x="1622780" y="1121930"/>
                              <a:pt x="1443615" y="1147705"/>
                              <a:pt x="1218943" y="1138749"/>
                            </a:cubicBezTo>
                            <a:cubicBezTo>
                              <a:pt x="994271" y="1129793"/>
                              <a:pt x="889387" y="1149938"/>
                              <a:pt x="631577" y="1138749"/>
                            </a:cubicBezTo>
                            <a:cubicBezTo>
                              <a:pt x="373767" y="1127560"/>
                              <a:pt x="294380" y="1114205"/>
                              <a:pt x="0" y="1138749"/>
                            </a:cubicBezTo>
                            <a:cubicBezTo>
                              <a:pt x="11160" y="885798"/>
                              <a:pt x="858" y="764612"/>
                              <a:pt x="0" y="603537"/>
                            </a:cubicBezTo>
                            <a:cubicBezTo>
                              <a:pt x="-858" y="442462"/>
                              <a:pt x="26339" y="291008"/>
                              <a:pt x="0" y="0"/>
                            </a:cubicBezTo>
                            <a:close/>
                          </a:path>
                          <a:path w="4421036" h="1138749" stroke="0" extrusionOk="0">
                            <a:moveTo>
                              <a:pt x="0" y="0"/>
                            </a:moveTo>
                            <a:cubicBezTo>
                              <a:pt x="195320" y="-35971"/>
                              <a:pt x="557819" y="18678"/>
                              <a:pt x="719997" y="0"/>
                            </a:cubicBezTo>
                            <a:cubicBezTo>
                              <a:pt x="882175" y="-18678"/>
                              <a:pt x="1089367" y="-23767"/>
                              <a:pt x="1263153" y="0"/>
                            </a:cubicBezTo>
                            <a:cubicBezTo>
                              <a:pt x="1436939" y="23767"/>
                              <a:pt x="1665797" y="-11764"/>
                              <a:pt x="1850519" y="0"/>
                            </a:cubicBezTo>
                            <a:cubicBezTo>
                              <a:pt x="2035241" y="11764"/>
                              <a:pt x="2166152" y="5409"/>
                              <a:pt x="2393675" y="0"/>
                            </a:cubicBezTo>
                            <a:cubicBezTo>
                              <a:pt x="2621198" y="-5409"/>
                              <a:pt x="2792503" y="-21647"/>
                              <a:pt x="3113672" y="0"/>
                            </a:cubicBezTo>
                            <a:cubicBezTo>
                              <a:pt x="3434841" y="21647"/>
                              <a:pt x="3473757" y="-9667"/>
                              <a:pt x="3789459" y="0"/>
                            </a:cubicBezTo>
                            <a:cubicBezTo>
                              <a:pt x="4105161" y="9667"/>
                              <a:pt x="4255511" y="-6945"/>
                              <a:pt x="4421036" y="0"/>
                            </a:cubicBezTo>
                            <a:cubicBezTo>
                              <a:pt x="4446699" y="146403"/>
                              <a:pt x="4434040" y="331030"/>
                              <a:pt x="4421036" y="557987"/>
                            </a:cubicBezTo>
                            <a:cubicBezTo>
                              <a:pt x="4408032" y="784944"/>
                              <a:pt x="4402311" y="850640"/>
                              <a:pt x="4421036" y="1138749"/>
                            </a:cubicBezTo>
                            <a:cubicBezTo>
                              <a:pt x="4225043" y="1127890"/>
                              <a:pt x="4041237" y="1131042"/>
                              <a:pt x="3745249" y="1138749"/>
                            </a:cubicBezTo>
                            <a:cubicBezTo>
                              <a:pt x="3449261" y="1146456"/>
                              <a:pt x="3304469" y="1153251"/>
                              <a:pt x="3069462" y="1138749"/>
                            </a:cubicBezTo>
                            <a:cubicBezTo>
                              <a:pt x="2834455" y="1124247"/>
                              <a:pt x="2611312" y="1108631"/>
                              <a:pt x="2393675" y="1138749"/>
                            </a:cubicBezTo>
                            <a:cubicBezTo>
                              <a:pt x="2176038" y="1168867"/>
                              <a:pt x="2007930" y="1124967"/>
                              <a:pt x="1894730" y="1138749"/>
                            </a:cubicBezTo>
                            <a:cubicBezTo>
                              <a:pt x="1781530" y="1152531"/>
                              <a:pt x="1481664" y="1174727"/>
                              <a:pt x="1174732" y="1138749"/>
                            </a:cubicBezTo>
                            <a:cubicBezTo>
                              <a:pt x="867800" y="1102771"/>
                              <a:pt x="463886" y="1191376"/>
                              <a:pt x="0" y="1138749"/>
                            </a:cubicBezTo>
                            <a:cubicBezTo>
                              <a:pt x="-14008" y="903908"/>
                              <a:pt x="5319" y="715034"/>
                              <a:pt x="0" y="546600"/>
                            </a:cubicBezTo>
                            <a:cubicBezTo>
                              <a:pt x="-5319" y="378166"/>
                              <a:pt x="-19151" y="159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2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Transpose Convolution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EB246-151B-4F85-AA8B-A791871E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8" y="2676513"/>
            <a:ext cx="2155522" cy="8249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3F2F8D-99E4-48C6-B292-388B5CE20A48}"/>
                  </a:ext>
                </a:extLst>
              </p:cNvPr>
              <p:cNvSpPr/>
              <p:nvPr/>
            </p:nvSpPr>
            <p:spPr>
              <a:xfrm>
                <a:off x="759061" y="4668647"/>
                <a:ext cx="2709231" cy="830997"/>
              </a:xfrm>
              <a:custGeom>
                <a:avLst/>
                <a:gdLst>
                  <a:gd name="connsiteX0" fmla="*/ 0 w 2709231"/>
                  <a:gd name="connsiteY0" fmla="*/ 0 h 830997"/>
                  <a:gd name="connsiteX1" fmla="*/ 596031 w 2709231"/>
                  <a:gd name="connsiteY1" fmla="*/ 0 h 830997"/>
                  <a:gd name="connsiteX2" fmla="*/ 1192062 w 2709231"/>
                  <a:gd name="connsiteY2" fmla="*/ 0 h 830997"/>
                  <a:gd name="connsiteX3" fmla="*/ 1788092 w 2709231"/>
                  <a:gd name="connsiteY3" fmla="*/ 0 h 830997"/>
                  <a:gd name="connsiteX4" fmla="*/ 2709231 w 2709231"/>
                  <a:gd name="connsiteY4" fmla="*/ 0 h 830997"/>
                  <a:gd name="connsiteX5" fmla="*/ 2709231 w 2709231"/>
                  <a:gd name="connsiteY5" fmla="*/ 432118 h 830997"/>
                  <a:gd name="connsiteX6" fmla="*/ 2709231 w 2709231"/>
                  <a:gd name="connsiteY6" fmla="*/ 830997 h 830997"/>
                  <a:gd name="connsiteX7" fmla="*/ 2059016 w 2709231"/>
                  <a:gd name="connsiteY7" fmla="*/ 830997 h 830997"/>
                  <a:gd name="connsiteX8" fmla="*/ 1381708 w 2709231"/>
                  <a:gd name="connsiteY8" fmla="*/ 830997 h 830997"/>
                  <a:gd name="connsiteX9" fmla="*/ 758585 w 2709231"/>
                  <a:gd name="connsiteY9" fmla="*/ 830997 h 830997"/>
                  <a:gd name="connsiteX10" fmla="*/ 0 w 2709231"/>
                  <a:gd name="connsiteY10" fmla="*/ 830997 h 830997"/>
                  <a:gd name="connsiteX11" fmla="*/ 0 w 2709231"/>
                  <a:gd name="connsiteY11" fmla="*/ 440428 h 830997"/>
                  <a:gd name="connsiteX12" fmla="*/ 0 w 2709231"/>
                  <a:gd name="connsiteY12" fmla="*/ 0 h 83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09231" h="830997" fill="none" extrusionOk="0">
                    <a:moveTo>
                      <a:pt x="0" y="0"/>
                    </a:moveTo>
                    <a:cubicBezTo>
                      <a:pt x="168084" y="15032"/>
                      <a:pt x="401764" y="-12127"/>
                      <a:pt x="596031" y="0"/>
                    </a:cubicBezTo>
                    <a:cubicBezTo>
                      <a:pt x="790298" y="12127"/>
                      <a:pt x="963486" y="3280"/>
                      <a:pt x="1192062" y="0"/>
                    </a:cubicBezTo>
                    <a:cubicBezTo>
                      <a:pt x="1420638" y="-3280"/>
                      <a:pt x="1601468" y="16600"/>
                      <a:pt x="1788092" y="0"/>
                    </a:cubicBezTo>
                    <a:cubicBezTo>
                      <a:pt x="1974716" y="-16600"/>
                      <a:pt x="2405986" y="19303"/>
                      <a:pt x="2709231" y="0"/>
                    </a:cubicBezTo>
                    <a:cubicBezTo>
                      <a:pt x="2697014" y="122540"/>
                      <a:pt x="2711474" y="220291"/>
                      <a:pt x="2709231" y="432118"/>
                    </a:cubicBezTo>
                    <a:cubicBezTo>
                      <a:pt x="2706988" y="643945"/>
                      <a:pt x="2709154" y="710652"/>
                      <a:pt x="2709231" y="830997"/>
                    </a:cubicBezTo>
                    <a:cubicBezTo>
                      <a:pt x="2488738" y="834692"/>
                      <a:pt x="2275986" y="819148"/>
                      <a:pt x="2059016" y="830997"/>
                    </a:cubicBezTo>
                    <a:cubicBezTo>
                      <a:pt x="1842047" y="842846"/>
                      <a:pt x="1520592" y="807860"/>
                      <a:pt x="1381708" y="830997"/>
                    </a:cubicBezTo>
                    <a:cubicBezTo>
                      <a:pt x="1242824" y="854134"/>
                      <a:pt x="943194" y="848308"/>
                      <a:pt x="758585" y="830997"/>
                    </a:cubicBezTo>
                    <a:cubicBezTo>
                      <a:pt x="573976" y="813686"/>
                      <a:pt x="267579" y="834388"/>
                      <a:pt x="0" y="830997"/>
                    </a:cubicBezTo>
                    <a:cubicBezTo>
                      <a:pt x="-14060" y="653866"/>
                      <a:pt x="-15086" y="603521"/>
                      <a:pt x="0" y="440428"/>
                    </a:cubicBezTo>
                    <a:cubicBezTo>
                      <a:pt x="15086" y="277335"/>
                      <a:pt x="-17327" y="95148"/>
                      <a:pt x="0" y="0"/>
                    </a:cubicBezTo>
                    <a:close/>
                  </a:path>
                  <a:path w="2709231" h="830997" stroke="0" extrusionOk="0">
                    <a:moveTo>
                      <a:pt x="0" y="0"/>
                    </a:moveTo>
                    <a:cubicBezTo>
                      <a:pt x="249491" y="18267"/>
                      <a:pt x="531238" y="4912"/>
                      <a:pt x="677308" y="0"/>
                    </a:cubicBezTo>
                    <a:cubicBezTo>
                      <a:pt x="823378" y="-4912"/>
                      <a:pt x="1128244" y="6185"/>
                      <a:pt x="1327523" y="0"/>
                    </a:cubicBezTo>
                    <a:cubicBezTo>
                      <a:pt x="1526803" y="-6185"/>
                      <a:pt x="1893078" y="15692"/>
                      <a:pt x="2059016" y="0"/>
                    </a:cubicBezTo>
                    <a:cubicBezTo>
                      <a:pt x="2224954" y="-15692"/>
                      <a:pt x="2408720" y="24239"/>
                      <a:pt x="2709231" y="0"/>
                    </a:cubicBezTo>
                    <a:cubicBezTo>
                      <a:pt x="2720692" y="114284"/>
                      <a:pt x="2693654" y="225261"/>
                      <a:pt x="2709231" y="415499"/>
                    </a:cubicBezTo>
                    <a:cubicBezTo>
                      <a:pt x="2724808" y="605737"/>
                      <a:pt x="2724703" y="724791"/>
                      <a:pt x="2709231" y="830997"/>
                    </a:cubicBezTo>
                    <a:cubicBezTo>
                      <a:pt x="2367085" y="842362"/>
                      <a:pt x="2213011" y="844229"/>
                      <a:pt x="2004831" y="830997"/>
                    </a:cubicBezTo>
                    <a:cubicBezTo>
                      <a:pt x="1796651" y="817765"/>
                      <a:pt x="1629263" y="863837"/>
                      <a:pt x="1300431" y="830997"/>
                    </a:cubicBezTo>
                    <a:cubicBezTo>
                      <a:pt x="971599" y="798157"/>
                      <a:pt x="603931" y="791093"/>
                      <a:pt x="0" y="830997"/>
                    </a:cubicBezTo>
                    <a:cubicBezTo>
                      <a:pt x="-14115" y="653756"/>
                      <a:pt x="-19510" y="531395"/>
                      <a:pt x="0" y="407189"/>
                    </a:cubicBezTo>
                    <a:cubicBezTo>
                      <a:pt x="19510" y="282983"/>
                      <a:pt x="2882" y="161517"/>
                      <a:pt x="0" y="0"/>
                    </a:cubicBezTo>
                    <a:close/>
                  </a:path>
                </a:pathLst>
              </a:custGeom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405336711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id-ID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lang="id-ID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lang="id-ID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</m:oMath>
                  </m:oMathPara>
                </a14:m>
                <a:endParaRPr lang="id-ID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      </m:t>
                      </m:r>
                      <m:r>
                        <a:rPr lang="id-ID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𝑺</m:t>
                      </m:r>
                      <m:r>
                        <a:rPr lang="id-ID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</m:oMath>
                  </m:oMathPara>
                </a14:m>
                <a:endParaRPr lang="en-US" sz="2400" b="1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3F2F8D-99E4-48C6-B292-388B5CE20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61" y="4668647"/>
                <a:ext cx="2709231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4053367119">
                      <a:custGeom>
                        <a:avLst/>
                        <a:gdLst>
                          <a:gd name="connsiteX0" fmla="*/ 0 w 2709231"/>
                          <a:gd name="connsiteY0" fmla="*/ 0 h 830997"/>
                          <a:gd name="connsiteX1" fmla="*/ 596031 w 2709231"/>
                          <a:gd name="connsiteY1" fmla="*/ 0 h 830997"/>
                          <a:gd name="connsiteX2" fmla="*/ 1192062 w 2709231"/>
                          <a:gd name="connsiteY2" fmla="*/ 0 h 830997"/>
                          <a:gd name="connsiteX3" fmla="*/ 1788092 w 2709231"/>
                          <a:gd name="connsiteY3" fmla="*/ 0 h 830997"/>
                          <a:gd name="connsiteX4" fmla="*/ 2709231 w 2709231"/>
                          <a:gd name="connsiteY4" fmla="*/ 0 h 830997"/>
                          <a:gd name="connsiteX5" fmla="*/ 2709231 w 2709231"/>
                          <a:gd name="connsiteY5" fmla="*/ 432118 h 830997"/>
                          <a:gd name="connsiteX6" fmla="*/ 2709231 w 2709231"/>
                          <a:gd name="connsiteY6" fmla="*/ 830997 h 830997"/>
                          <a:gd name="connsiteX7" fmla="*/ 2059016 w 2709231"/>
                          <a:gd name="connsiteY7" fmla="*/ 830997 h 830997"/>
                          <a:gd name="connsiteX8" fmla="*/ 1381708 w 2709231"/>
                          <a:gd name="connsiteY8" fmla="*/ 830997 h 830997"/>
                          <a:gd name="connsiteX9" fmla="*/ 758585 w 2709231"/>
                          <a:gd name="connsiteY9" fmla="*/ 830997 h 830997"/>
                          <a:gd name="connsiteX10" fmla="*/ 0 w 2709231"/>
                          <a:gd name="connsiteY10" fmla="*/ 830997 h 830997"/>
                          <a:gd name="connsiteX11" fmla="*/ 0 w 2709231"/>
                          <a:gd name="connsiteY11" fmla="*/ 440428 h 830997"/>
                          <a:gd name="connsiteX12" fmla="*/ 0 w 2709231"/>
                          <a:gd name="connsiteY12" fmla="*/ 0 h 830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709231" h="830997" fill="none" extrusionOk="0">
                            <a:moveTo>
                              <a:pt x="0" y="0"/>
                            </a:moveTo>
                            <a:cubicBezTo>
                              <a:pt x="168084" y="15032"/>
                              <a:pt x="401764" y="-12127"/>
                              <a:pt x="596031" y="0"/>
                            </a:cubicBezTo>
                            <a:cubicBezTo>
                              <a:pt x="790298" y="12127"/>
                              <a:pt x="963486" y="3280"/>
                              <a:pt x="1192062" y="0"/>
                            </a:cubicBezTo>
                            <a:cubicBezTo>
                              <a:pt x="1420638" y="-3280"/>
                              <a:pt x="1601468" y="16600"/>
                              <a:pt x="1788092" y="0"/>
                            </a:cubicBezTo>
                            <a:cubicBezTo>
                              <a:pt x="1974716" y="-16600"/>
                              <a:pt x="2405986" y="19303"/>
                              <a:pt x="2709231" y="0"/>
                            </a:cubicBezTo>
                            <a:cubicBezTo>
                              <a:pt x="2697014" y="122540"/>
                              <a:pt x="2711474" y="220291"/>
                              <a:pt x="2709231" y="432118"/>
                            </a:cubicBezTo>
                            <a:cubicBezTo>
                              <a:pt x="2706988" y="643945"/>
                              <a:pt x="2709154" y="710652"/>
                              <a:pt x="2709231" y="830997"/>
                            </a:cubicBezTo>
                            <a:cubicBezTo>
                              <a:pt x="2488738" y="834692"/>
                              <a:pt x="2275986" y="819148"/>
                              <a:pt x="2059016" y="830997"/>
                            </a:cubicBezTo>
                            <a:cubicBezTo>
                              <a:pt x="1842047" y="842846"/>
                              <a:pt x="1520592" y="807860"/>
                              <a:pt x="1381708" y="830997"/>
                            </a:cubicBezTo>
                            <a:cubicBezTo>
                              <a:pt x="1242824" y="854134"/>
                              <a:pt x="943194" y="848308"/>
                              <a:pt x="758585" y="830997"/>
                            </a:cubicBezTo>
                            <a:cubicBezTo>
                              <a:pt x="573976" y="813686"/>
                              <a:pt x="267579" y="834388"/>
                              <a:pt x="0" y="830997"/>
                            </a:cubicBezTo>
                            <a:cubicBezTo>
                              <a:pt x="-14060" y="653866"/>
                              <a:pt x="-15086" y="603521"/>
                              <a:pt x="0" y="440428"/>
                            </a:cubicBezTo>
                            <a:cubicBezTo>
                              <a:pt x="15086" y="277335"/>
                              <a:pt x="-17327" y="95148"/>
                              <a:pt x="0" y="0"/>
                            </a:cubicBezTo>
                            <a:close/>
                          </a:path>
                          <a:path w="2709231" h="830997" stroke="0" extrusionOk="0">
                            <a:moveTo>
                              <a:pt x="0" y="0"/>
                            </a:moveTo>
                            <a:cubicBezTo>
                              <a:pt x="249491" y="18267"/>
                              <a:pt x="531238" y="4912"/>
                              <a:pt x="677308" y="0"/>
                            </a:cubicBezTo>
                            <a:cubicBezTo>
                              <a:pt x="823378" y="-4912"/>
                              <a:pt x="1128244" y="6185"/>
                              <a:pt x="1327523" y="0"/>
                            </a:cubicBezTo>
                            <a:cubicBezTo>
                              <a:pt x="1526803" y="-6185"/>
                              <a:pt x="1893078" y="15692"/>
                              <a:pt x="2059016" y="0"/>
                            </a:cubicBezTo>
                            <a:cubicBezTo>
                              <a:pt x="2224954" y="-15692"/>
                              <a:pt x="2408720" y="24239"/>
                              <a:pt x="2709231" y="0"/>
                            </a:cubicBezTo>
                            <a:cubicBezTo>
                              <a:pt x="2720692" y="114284"/>
                              <a:pt x="2693654" y="225261"/>
                              <a:pt x="2709231" y="415499"/>
                            </a:cubicBezTo>
                            <a:cubicBezTo>
                              <a:pt x="2724808" y="605737"/>
                              <a:pt x="2724703" y="724791"/>
                              <a:pt x="2709231" y="830997"/>
                            </a:cubicBezTo>
                            <a:cubicBezTo>
                              <a:pt x="2367085" y="842362"/>
                              <a:pt x="2213011" y="844229"/>
                              <a:pt x="2004831" y="830997"/>
                            </a:cubicBezTo>
                            <a:cubicBezTo>
                              <a:pt x="1796651" y="817765"/>
                              <a:pt x="1629263" y="863837"/>
                              <a:pt x="1300431" y="830997"/>
                            </a:cubicBezTo>
                            <a:cubicBezTo>
                              <a:pt x="971599" y="798157"/>
                              <a:pt x="603931" y="791093"/>
                              <a:pt x="0" y="830997"/>
                            </a:cubicBezTo>
                            <a:cubicBezTo>
                              <a:pt x="-14115" y="653756"/>
                              <a:pt x="-19510" y="531395"/>
                              <a:pt x="0" y="407189"/>
                            </a:cubicBezTo>
                            <a:cubicBezTo>
                              <a:pt x="19510" y="282983"/>
                              <a:pt x="2882" y="16151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CBBF2A7-94D1-481E-B410-D8F6D4CE3135}"/>
                  </a:ext>
                </a:extLst>
              </p:cNvPr>
              <p:cNvSpPr/>
              <p:nvPr/>
            </p:nvSpPr>
            <p:spPr>
              <a:xfrm>
                <a:off x="4302674" y="4514770"/>
                <a:ext cx="4421036" cy="1138749"/>
              </a:xfrm>
              <a:custGeom>
                <a:avLst/>
                <a:gdLst>
                  <a:gd name="connsiteX0" fmla="*/ 0 w 4421036"/>
                  <a:gd name="connsiteY0" fmla="*/ 0 h 1138749"/>
                  <a:gd name="connsiteX1" fmla="*/ 675787 w 4421036"/>
                  <a:gd name="connsiteY1" fmla="*/ 0 h 1138749"/>
                  <a:gd name="connsiteX2" fmla="*/ 1218943 w 4421036"/>
                  <a:gd name="connsiteY2" fmla="*/ 0 h 1138749"/>
                  <a:gd name="connsiteX3" fmla="*/ 1850519 w 4421036"/>
                  <a:gd name="connsiteY3" fmla="*/ 0 h 1138749"/>
                  <a:gd name="connsiteX4" fmla="*/ 2482096 w 4421036"/>
                  <a:gd name="connsiteY4" fmla="*/ 0 h 1138749"/>
                  <a:gd name="connsiteX5" fmla="*/ 3069462 w 4421036"/>
                  <a:gd name="connsiteY5" fmla="*/ 0 h 1138749"/>
                  <a:gd name="connsiteX6" fmla="*/ 3789459 w 4421036"/>
                  <a:gd name="connsiteY6" fmla="*/ 0 h 1138749"/>
                  <a:gd name="connsiteX7" fmla="*/ 4421036 w 4421036"/>
                  <a:gd name="connsiteY7" fmla="*/ 0 h 1138749"/>
                  <a:gd name="connsiteX8" fmla="*/ 4421036 w 4421036"/>
                  <a:gd name="connsiteY8" fmla="*/ 569375 h 1138749"/>
                  <a:gd name="connsiteX9" fmla="*/ 4421036 w 4421036"/>
                  <a:gd name="connsiteY9" fmla="*/ 1138749 h 1138749"/>
                  <a:gd name="connsiteX10" fmla="*/ 3745249 w 4421036"/>
                  <a:gd name="connsiteY10" fmla="*/ 1138749 h 1138749"/>
                  <a:gd name="connsiteX11" fmla="*/ 3157883 w 4421036"/>
                  <a:gd name="connsiteY11" fmla="*/ 1138749 h 1138749"/>
                  <a:gd name="connsiteX12" fmla="*/ 2437886 w 4421036"/>
                  <a:gd name="connsiteY12" fmla="*/ 1138749 h 1138749"/>
                  <a:gd name="connsiteX13" fmla="*/ 1850519 w 4421036"/>
                  <a:gd name="connsiteY13" fmla="*/ 1138749 h 1138749"/>
                  <a:gd name="connsiteX14" fmla="*/ 1218943 w 4421036"/>
                  <a:gd name="connsiteY14" fmla="*/ 1138749 h 1138749"/>
                  <a:gd name="connsiteX15" fmla="*/ 631577 w 4421036"/>
                  <a:gd name="connsiteY15" fmla="*/ 1138749 h 1138749"/>
                  <a:gd name="connsiteX16" fmla="*/ 0 w 4421036"/>
                  <a:gd name="connsiteY16" fmla="*/ 1138749 h 1138749"/>
                  <a:gd name="connsiteX17" fmla="*/ 0 w 4421036"/>
                  <a:gd name="connsiteY17" fmla="*/ 603537 h 1138749"/>
                  <a:gd name="connsiteX18" fmla="*/ 0 w 4421036"/>
                  <a:gd name="connsiteY18" fmla="*/ 0 h 113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21036" h="1138749" fill="none" extrusionOk="0">
                    <a:moveTo>
                      <a:pt x="0" y="0"/>
                    </a:moveTo>
                    <a:cubicBezTo>
                      <a:pt x="183831" y="7678"/>
                      <a:pt x="499875" y="-972"/>
                      <a:pt x="675787" y="0"/>
                    </a:cubicBezTo>
                    <a:cubicBezTo>
                      <a:pt x="851699" y="972"/>
                      <a:pt x="988411" y="18204"/>
                      <a:pt x="1218943" y="0"/>
                    </a:cubicBezTo>
                    <a:cubicBezTo>
                      <a:pt x="1449475" y="-18204"/>
                      <a:pt x="1662440" y="5215"/>
                      <a:pt x="1850519" y="0"/>
                    </a:cubicBezTo>
                    <a:cubicBezTo>
                      <a:pt x="2038598" y="-5215"/>
                      <a:pt x="2347210" y="-15263"/>
                      <a:pt x="2482096" y="0"/>
                    </a:cubicBezTo>
                    <a:cubicBezTo>
                      <a:pt x="2616982" y="15263"/>
                      <a:pt x="2944330" y="15102"/>
                      <a:pt x="3069462" y="0"/>
                    </a:cubicBezTo>
                    <a:cubicBezTo>
                      <a:pt x="3194594" y="-15102"/>
                      <a:pt x="3466555" y="29447"/>
                      <a:pt x="3789459" y="0"/>
                    </a:cubicBezTo>
                    <a:cubicBezTo>
                      <a:pt x="4112363" y="-29447"/>
                      <a:pt x="4292053" y="-26077"/>
                      <a:pt x="4421036" y="0"/>
                    </a:cubicBezTo>
                    <a:cubicBezTo>
                      <a:pt x="4444347" y="269477"/>
                      <a:pt x="4421385" y="351380"/>
                      <a:pt x="4421036" y="569375"/>
                    </a:cubicBezTo>
                    <a:cubicBezTo>
                      <a:pt x="4420687" y="787371"/>
                      <a:pt x="4396994" y="887802"/>
                      <a:pt x="4421036" y="1138749"/>
                    </a:cubicBezTo>
                    <a:cubicBezTo>
                      <a:pt x="4184521" y="1112208"/>
                      <a:pt x="4072077" y="1151286"/>
                      <a:pt x="3745249" y="1138749"/>
                    </a:cubicBezTo>
                    <a:cubicBezTo>
                      <a:pt x="3418421" y="1126212"/>
                      <a:pt x="3427739" y="1161668"/>
                      <a:pt x="3157883" y="1138749"/>
                    </a:cubicBezTo>
                    <a:cubicBezTo>
                      <a:pt x="2888027" y="1115830"/>
                      <a:pt x="2744489" y="1164559"/>
                      <a:pt x="2437886" y="1138749"/>
                    </a:cubicBezTo>
                    <a:cubicBezTo>
                      <a:pt x="2131283" y="1112939"/>
                      <a:pt x="2078258" y="1155568"/>
                      <a:pt x="1850519" y="1138749"/>
                    </a:cubicBezTo>
                    <a:cubicBezTo>
                      <a:pt x="1622780" y="1121930"/>
                      <a:pt x="1443615" y="1147705"/>
                      <a:pt x="1218943" y="1138749"/>
                    </a:cubicBezTo>
                    <a:cubicBezTo>
                      <a:pt x="994271" y="1129793"/>
                      <a:pt x="889387" y="1149938"/>
                      <a:pt x="631577" y="1138749"/>
                    </a:cubicBezTo>
                    <a:cubicBezTo>
                      <a:pt x="373767" y="1127560"/>
                      <a:pt x="294380" y="1114205"/>
                      <a:pt x="0" y="1138749"/>
                    </a:cubicBezTo>
                    <a:cubicBezTo>
                      <a:pt x="11160" y="885798"/>
                      <a:pt x="858" y="764612"/>
                      <a:pt x="0" y="603537"/>
                    </a:cubicBezTo>
                    <a:cubicBezTo>
                      <a:pt x="-858" y="442462"/>
                      <a:pt x="26339" y="291008"/>
                      <a:pt x="0" y="0"/>
                    </a:cubicBezTo>
                    <a:close/>
                  </a:path>
                  <a:path w="4421036" h="1138749" stroke="0" extrusionOk="0">
                    <a:moveTo>
                      <a:pt x="0" y="0"/>
                    </a:moveTo>
                    <a:cubicBezTo>
                      <a:pt x="195320" y="-35971"/>
                      <a:pt x="557819" y="18678"/>
                      <a:pt x="719997" y="0"/>
                    </a:cubicBezTo>
                    <a:cubicBezTo>
                      <a:pt x="882175" y="-18678"/>
                      <a:pt x="1089367" y="-23767"/>
                      <a:pt x="1263153" y="0"/>
                    </a:cubicBezTo>
                    <a:cubicBezTo>
                      <a:pt x="1436939" y="23767"/>
                      <a:pt x="1665797" y="-11764"/>
                      <a:pt x="1850519" y="0"/>
                    </a:cubicBezTo>
                    <a:cubicBezTo>
                      <a:pt x="2035241" y="11764"/>
                      <a:pt x="2166152" y="5409"/>
                      <a:pt x="2393675" y="0"/>
                    </a:cubicBezTo>
                    <a:cubicBezTo>
                      <a:pt x="2621198" y="-5409"/>
                      <a:pt x="2792503" y="-21647"/>
                      <a:pt x="3113672" y="0"/>
                    </a:cubicBezTo>
                    <a:cubicBezTo>
                      <a:pt x="3434841" y="21647"/>
                      <a:pt x="3473757" y="-9667"/>
                      <a:pt x="3789459" y="0"/>
                    </a:cubicBezTo>
                    <a:cubicBezTo>
                      <a:pt x="4105161" y="9667"/>
                      <a:pt x="4255511" y="-6945"/>
                      <a:pt x="4421036" y="0"/>
                    </a:cubicBezTo>
                    <a:cubicBezTo>
                      <a:pt x="4446699" y="146403"/>
                      <a:pt x="4434040" y="331030"/>
                      <a:pt x="4421036" y="557987"/>
                    </a:cubicBezTo>
                    <a:cubicBezTo>
                      <a:pt x="4408032" y="784944"/>
                      <a:pt x="4402311" y="850640"/>
                      <a:pt x="4421036" y="1138749"/>
                    </a:cubicBezTo>
                    <a:cubicBezTo>
                      <a:pt x="4225043" y="1127890"/>
                      <a:pt x="4041237" y="1131042"/>
                      <a:pt x="3745249" y="1138749"/>
                    </a:cubicBezTo>
                    <a:cubicBezTo>
                      <a:pt x="3449261" y="1146456"/>
                      <a:pt x="3304469" y="1153251"/>
                      <a:pt x="3069462" y="1138749"/>
                    </a:cubicBezTo>
                    <a:cubicBezTo>
                      <a:pt x="2834455" y="1124247"/>
                      <a:pt x="2611312" y="1108631"/>
                      <a:pt x="2393675" y="1138749"/>
                    </a:cubicBezTo>
                    <a:cubicBezTo>
                      <a:pt x="2176038" y="1168867"/>
                      <a:pt x="2007930" y="1124967"/>
                      <a:pt x="1894730" y="1138749"/>
                    </a:cubicBezTo>
                    <a:cubicBezTo>
                      <a:pt x="1781530" y="1152531"/>
                      <a:pt x="1481664" y="1174727"/>
                      <a:pt x="1174732" y="1138749"/>
                    </a:cubicBezTo>
                    <a:cubicBezTo>
                      <a:pt x="867800" y="1102771"/>
                      <a:pt x="463886" y="1191376"/>
                      <a:pt x="0" y="1138749"/>
                    </a:cubicBezTo>
                    <a:cubicBezTo>
                      <a:pt x="-14008" y="903908"/>
                      <a:pt x="5319" y="715034"/>
                      <a:pt x="0" y="546600"/>
                    </a:cubicBezTo>
                    <a:cubicBezTo>
                      <a:pt x="-5319" y="378166"/>
                      <a:pt x="-19151" y="159906"/>
                      <a:pt x="0" y="0"/>
                    </a:cubicBezTo>
                    <a:close/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83153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d-ID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id-ID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d-ID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CBBF2A7-94D1-481E-B410-D8F6D4CE3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674" y="4514770"/>
                <a:ext cx="4421036" cy="11387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extLst>
                  <a:ext uri="{C807C97D-BFC1-408E-A445-0C87EB9F89A2}">
                    <ask:lineSketchStyleProps xmlns:ask="http://schemas.microsoft.com/office/drawing/2018/sketchyshapes" sd="8315374">
                      <a:custGeom>
                        <a:avLst/>
                        <a:gdLst>
                          <a:gd name="connsiteX0" fmla="*/ 0 w 4421036"/>
                          <a:gd name="connsiteY0" fmla="*/ 0 h 1138749"/>
                          <a:gd name="connsiteX1" fmla="*/ 675787 w 4421036"/>
                          <a:gd name="connsiteY1" fmla="*/ 0 h 1138749"/>
                          <a:gd name="connsiteX2" fmla="*/ 1218943 w 4421036"/>
                          <a:gd name="connsiteY2" fmla="*/ 0 h 1138749"/>
                          <a:gd name="connsiteX3" fmla="*/ 1850519 w 4421036"/>
                          <a:gd name="connsiteY3" fmla="*/ 0 h 1138749"/>
                          <a:gd name="connsiteX4" fmla="*/ 2482096 w 4421036"/>
                          <a:gd name="connsiteY4" fmla="*/ 0 h 1138749"/>
                          <a:gd name="connsiteX5" fmla="*/ 3069462 w 4421036"/>
                          <a:gd name="connsiteY5" fmla="*/ 0 h 1138749"/>
                          <a:gd name="connsiteX6" fmla="*/ 3789459 w 4421036"/>
                          <a:gd name="connsiteY6" fmla="*/ 0 h 1138749"/>
                          <a:gd name="connsiteX7" fmla="*/ 4421036 w 4421036"/>
                          <a:gd name="connsiteY7" fmla="*/ 0 h 1138749"/>
                          <a:gd name="connsiteX8" fmla="*/ 4421036 w 4421036"/>
                          <a:gd name="connsiteY8" fmla="*/ 569375 h 1138749"/>
                          <a:gd name="connsiteX9" fmla="*/ 4421036 w 4421036"/>
                          <a:gd name="connsiteY9" fmla="*/ 1138749 h 1138749"/>
                          <a:gd name="connsiteX10" fmla="*/ 3745249 w 4421036"/>
                          <a:gd name="connsiteY10" fmla="*/ 1138749 h 1138749"/>
                          <a:gd name="connsiteX11" fmla="*/ 3157883 w 4421036"/>
                          <a:gd name="connsiteY11" fmla="*/ 1138749 h 1138749"/>
                          <a:gd name="connsiteX12" fmla="*/ 2437886 w 4421036"/>
                          <a:gd name="connsiteY12" fmla="*/ 1138749 h 1138749"/>
                          <a:gd name="connsiteX13" fmla="*/ 1850519 w 4421036"/>
                          <a:gd name="connsiteY13" fmla="*/ 1138749 h 1138749"/>
                          <a:gd name="connsiteX14" fmla="*/ 1218943 w 4421036"/>
                          <a:gd name="connsiteY14" fmla="*/ 1138749 h 1138749"/>
                          <a:gd name="connsiteX15" fmla="*/ 631577 w 4421036"/>
                          <a:gd name="connsiteY15" fmla="*/ 1138749 h 1138749"/>
                          <a:gd name="connsiteX16" fmla="*/ 0 w 4421036"/>
                          <a:gd name="connsiteY16" fmla="*/ 1138749 h 1138749"/>
                          <a:gd name="connsiteX17" fmla="*/ 0 w 4421036"/>
                          <a:gd name="connsiteY17" fmla="*/ 603537 h 1138749"/>
                          <a:gd name="connsiteX18" fmla="*/ 0 w 4421036"/>
                          <a:gd name="connsiteY18" fmla="*/ 0 h 11387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421036" h="1138749" fill="none" extrusionOk="0">
                            <a:moveTo>
                              <a:pt x="0" y="0"/>
                            </a:moveTo>
                            <a:cubicBezTo>
                              <a:pt x="183831" y="7678"/>
                              <a:pt x="499875" y="-972"/>
                              <a:pt x="675787" y="0"/>
                            </a:cubicBezTo>
                            <a:cubicBezTo>
                              <a:pt x="851699" y="972"/>
                              <a:pt x="988411" y="18204"/>
                              <a:pt x="1218943" y="0"/>
                            </a:cubicBezTo>
                            <a:cubicBezTo>
                              <a:pt x="1449475" y="-18204"/>
                              <a:pt x="1662440" y="5215"/>
                              <a:pt x="1850519" y="0"/>
                            </a:cubicBezTo>
                            <a:cubicBezTo>
                              <a:pt x="2038598" y="-5215"/>
                              <a:pt x="2347210" y="-15263"/>
                              <a:pt x="2482096" y="0"/>
                            </a:cubicBezTo>
                            <a:cubicBezTo>
                              <a:pt x="2616982" y="15263"/>
                              <a:pt x="2944330" y="15102"/>
                              <a:pt x="3069462" y="0"/>
                            </a:cubicBezTo>
                            <a:cubicBezTo>
                              <a:pt x="3194594" y="-15102"/>
                              <a:pt x="3466555" y="29447"/>
                              <a:pt x="3789459" y="0"/>
                            </a:cubicBezTo>
                            <a:cubicBezTo>
                              <a:pt x="4112363" y="-29447"/>
                              <a:pt x="4292053" y="-26077"/>
                              <a:pt x="4421036" y="0"/>
                            </a:cubicBezTo>
                            <a:cubicBezTo>
                              <a:pt x="4444347" y="269477"/>
                              <a:pt x="4421385" y="351380"/>
                              <a:pt x="4421036" y="569375"/>
                            </a:cubicBezTo>
                            <a:cubicBezTo>
                              <a:pt x="4420687" y="787371"/>
                              <a:pt x="4396994" y="887802"/>
                              <a:pt x="4421036" y="1138749"/>
                            </a:cubicBezTo>
                            <a:cubicBezTo>
                              <a:pt x="4184521" y="1112208"/>
                              <a:pt x="4072077" y="1151286"/>
                              <a:pt x="3745249" y="1138749"/>
                            </a:cubicBezTo>
                            <a:cubicBezTo>
                              <a:pt x="3418421" y="1126212"/>
                              <a:pt x="3427739" y="1161668"/>
                              <a:pt x="3157883" y="1138749"/>
                            </a:cubicBezTo>
                            <a:cubicBezTo>
                              <a:pt x="2888027" y="1115830"/>
                              <a:pt x="2744489" y="1164559"/>
                              <a:pt x="2437886" y="1138749"/>
                            </a:cubicBezTo>
                            <a:cubicBezTo>
                              <a:pt x="2131283" y="1112939"/>
                              <a:pt x="2078258" y="1155568"/>
                              <a:pt x="1850519" y="1138749"/>
                            </a:cubicBezTo>
                            <a:cubicBezTo>
                              <a:pt x="1622780" y="1121930"/>
                              <a:pt x="1443615" y="1147705"/>
                              <a:pt x="1218943" y="1138749"/>
                            </a:cubicBezTo>
                            <a:cubicBezTo>
                              <a:pt x="994271" y="1129793"/>
                              <a:pt x="889387" y="1149938"/>
                              <a:pt x="631577" y="1138749"/>
                            </a:cubicBezTo>
                            <a:cubicBezTo>
                              <a:pt x="373767" y="1127560"/>
                              <a:pt x="294380" y="1114205"/>
                              <a:pt x="0" y="1138749"/>
                            </a:cubicBezTo>
                            <a:cubicBezTo>
                              <a:pt x="11160" y="885798"/>
                              <a:pt x="858" y="764612"/>
                              <a:pt x="0" y="603537"/>
                            </a:cubicBezTo>
                            <a:cubicBezTo>
                              <a:pt x="-858" y="442462"/>
                              <a:pt x="26339" y="291008"/>
                              <a:pt x="0" y="0"/>
                            </a:cubicBezTo>
                            <a:close/>
                          </a:path>
                          <a:path w="4421036" h="1138749" stroke="0" extrusionOk="0">
                            <a:moveTo>
                              <a:pt x="0" y="0"/>
                            </a:moveTo>
                            <a:cubicBezTo>
                              <a:pt x="195320" y="-35971"/>
                              <a:pt x="557819" y="18678"/>
                              <a:pt x="719997" y="0"/>
                            </a:cubicBezTo>
                            <a:cubicBezTo>
                              <a:pt x="882175" y="-18678"/>
                              <a:pt x="1089367" y="-23767"/>
                              <a:pt x="1263153" y="0"/>
                            </a:cubicBezTo>
                            <a:cubicBezTo>
                              <a:pt x="1436939" y="23767"/>
                              <a:pt x="1665797" y="-11764"/>
                              <a:pt x="1850519" y="0"/>
                            </a:cubicBezTo>
                            <a:cubicBezTo>
                              <a:pt x="2035241" y="11764"/>
                              <a:pt x="2166152" y="5409"/>
                              <a:pt x="2393675" y="0"/>
                            </a:cubicBezTo>
                            <a:cubicBezTo>
                              <a:pt x="2621198" y="-5409"/>
                              <a:pt x="2792503" y="-21647"/>
                              <a:pt x="3113672" y="0"/>
                            </a:cubicBezTo>
                            <a:cubicBezTo>
                              <a:pt x="3434841" y="21647"/>
                              <a:pt x="3473757" y="-9667"/>
                              <a:pt x="3789459" y="0"/>
                            </a:cubicBezTo>
                            <a:cubicBezTo>
                              <a:pt x="4105161" y="9667"/>
                              <a:pt x="4255511" y="-6945"/>
                              <a:pt x="4421036" y="0"/>
                            </a:cubicBezTo>
                            <a:cubicBezTo>
                              <a:pt x="4446699" y="146403"/>
                              <a:pt x="4434040" y="331030"/>
                              <a:pt x="4421036" y="557987"/>
                            </a:cubicBezTo>
                            <a:cubicBezTo>
                              <a:pt x="4408032" y="784944"/>
                              <a:pt x="4402311" y="850640"/>
                              <a:pt x="4421036" y="1138749"/>
                            </a:cubicBezTo>
                            <a:cubicBezTo>
                              <a:pt x="4225043" y="1127890"/>
                              <a:pt x="4041237" y="1131042"/>
                              <a:pt x="3745249" y="1138749"/>
                            </a:cubicBezTo>
                            <a:cubicBezTo>
                              <a:pt x="3449261" y="1146456"/>
                              <a:pt x="3304469" y="1153251"/>
                              <a:pt x="3069462" y="1138749"/>
                            </a:cubicBezTo>
                            <a:cubicBezTo>
                              <a:pt x="2834455" y="1124247"/>
                              <a:pt x="2611312" y="1108631"/>
                              <a:pt x="2393675" y="1138749"/>
                            </a:cubicBezTo>
                            <a:cubicBezTo>
                              <a:pt x="2176038" y="1168867"/>
                              <a:pt x="2007930" y="1124967"/>
                              <a:pt x="1894730" y="1138749"/>
                            </a:cubicBezTo>
                            <a:cubicBezTo>
                              <a:pt x="1781530" y="1152531"/>
                              <a:pt x="1481664" y="1174727"/>
                              <a:pt x="1174732" y="1138749"/>
                            </a:cubicBezTo>
                            <a:cubicBezTo>
                              <a:pt x="867800" y="1102771"/>
                              <a:pt x="463886" y="1191376"/>
                              <a:pt x="0" y="1138749"/>
                            </a:cubicBezTo>
                            <a:cubicBezTo>
                              <a:pt x="-14008" y="903908"/>
                              <a:pt x="5319" y="715034"/>
                              <a:pt x="0" y="546600"/>
                            </a:cubicBezTo>
                            <a:cubicBezTo>
                              <a:pt x="-5319" y="378166"/>
                              <a:pt x="-19151" y="159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A77E28-8C43-456A-B7CA-94C02146D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982" y="2228286"/>
            <a:ext cx="8961120" cy="1702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35B279-624A-4586-B36A-F9DEC6AFE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491" y="4211235"/>
            <a:ext cx="2211611" cy="16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19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107B869E-D88D-4788-9172-A98B855D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56" y="2271104"/>
            <a:ext cx="6169557" cy="33913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 Convolution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8E2C51-91C4-4924-9C81-2503A8422598}"/>
                  </a:ext>
                </a:extLst>
              </p:cNvPr>
              <p:cNvSpPr/>
              <p:nvPr/>
            </p:nvSpPr>
            <p:spPr>
              <a:xfrm>
                <a:off x="6096933" y="5360858"/>
                <a:ext cx="3428067" cy="778134"/>
              </a:xfrm>
              <a:custGeom>
                <a:avLst/>
                <a:gdLst>
                  <a:gd name="connsiteX0" fmla="*/ 0 w 3428067"/>
                  <a:gd name="connsiteY0" fmla="*/ 0 h 778134"/>
                  <a:gd name="connsiteX1" fmla="*/ 685613 w 3428067"/>
                  <a:gd name="connsiteY1" fmla="*/ 0 h 778134"/>
                  <a:gd name="connsiteX2" fmla="*/ 1302665 w 3428067"/>
                  <a:gd name="connsiteY2" fmla="*/ 0 h 778134"/>
                  <a:gd name="connsiteX3" fmla="*/ 1885437 w 3428067"/>
                  <a:gd name="connsiteY3" fmla="*/ 0 h 778134"/>
                  <a:gd name="connsiteX4" fmla="*/ 2639612 w 3428067"/>
                  <a:gd name="connsiteY4" fmla="*/ 0 h 778134"/>
                  <a:gd name="connsiteX5" fmla="*/ 3428067 w 3428067"/>
                  <a:gd name="connsiteY5" fmla="*/ 0 h 778134"/>
                  <a:gd name="connsiteX6" fmla="*/ 3428067 w 3428067"/>
                  <a:gd name="connsiteY6" fmla="*/ 365723 h 778134"/>
                  <a:gd name="connsiteX7" fmla="*/ 3428067 w 3428067"/>
                  <a:gd name="connsiteY7" fmla="*/ 778134 h 778134"/>
                  <a:gd name="connsiteX8" fmla="*/ 2811015 w 3428067"/>
                  <a:gd name="connsiteY8" fmla="*/ 778134 h 778134"/>
                  <a:gd name="connsiteX9" fmla="*/ 2159682 w 3428067"/>
                  <a:gd name="connsiteY9" fmla="*/ 778134 h 778134"/>
                  <a:gd name="connsiteX10" fmla="*/ 1405507 w 3428067"/>
                  <a:gd name="connsiteY10" fmla="*/ 778134 h 778134"/>
                  <a:gd name="connsiteX11" fmla="*/ 719894 w 3428067"/>
                  <a:gd name="connsiteY11" fmla="*/ 778134 h 778134"/>
                  <a:gd name="connsiteX12" fmla="*/ 0 w 3428067"/>
                  <a:gd name="connsiteY12" fmla="*/ 778134 h 778134"/>
                  <a:gd name="connsiteX13" fmla="*/ 0 w 3428067"/>
                  <a:gd name="connsiteY13" fmla="*/ 396848 h 778134"/>
                  <a:gd name="connsiteX14" fmla="*/ 0 w 3428067"/>
                  <a:gd name="connsiteY14" fmla="*/ 0 h 77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28067" h="778134" fill="none" extrusionOk="0">
                    <a:moveTo>
                      <a:pt x="0" y="0"/>
                    </a:moveTo>
                    <a:cubicBezTo>
                      <a:pt x="184329" y="-33385"/>
                      <a:pt x="544924" y="-1043"/>
                      <a:pt x="685613" y="0"/>
                    </a:cubicBezTo>
                    <a:cubicBezTo>
                      <a:pt x="826302" y="1043"/>
                      <a:pt x="1107678" y="-28704"/>
                      <a:pt x="1302665" y="0"/>
                    </a:cubicBezTo>
                    <a:cubicBezTo>
                      <a:pt x="1497652" y="28704"/>
                      <a:pt x="1610528" y="-16464"/>
                      <a:pt x="1885437" y="0"/>
                    </a:cubicBezTo>
                    <a:cubicBezTo>
                      <a:pt x="2160346" y="16464"/>
                      <a:pt x="2446562" y="1399"/>
                      <a:pt x="2639612" y="0"/>
                    </a:cubicBezTo>
                    <a:cubicBezTo>
                      <a:pt x="2832662" y="-1399"/>
                      <a:pt x="3186788" y="-28417"/>
                      <a:pt x="3428067" y="0"/>
                    </a:cubicBezTo>
                    <a:cubicBezTo>
                      <a:pt x="3438858" y="117565"/>
                      <a:pt x="3415700" y="206457"/>
                      <a:pt x="3428067" y="365723"/>
                    </a:cubicBezTo>
                    <a:cubicBezTo>
                      <a:pt x="3440434" y="524989"/>
                      <a:pt x="3437042" y="673960"/>
                      <a:pt x="3428067" y="778134"/>
                    </a:cubicBezTo>
                    <a:cubicBezTo>
                      <a:pt x="3149369" y="805245"/>
                      <a:pt x="3071228" y="768370"/>
                      <a:pt x="2811015" y="778134"/>
                    </a:cubicBezTo>
                    <a:cubicBezTo>
                      <a:pt x="2550802" y="787898"/>
                      <a:pt x="2387144" y="760448"/>
                      <a:pt x="2159682" y="778134"/>
                    </a:cubicBezTo>
                    <a:cubicBezTo>
                      <a:pt x="1932220" y="795820"/>
                      <a:pt x="1704765" y="788898"/>
                      <a:pt x="1405507" y="778134"/>
                    </a:cubicBezTo>
                    <a:cubicBezTo>
                      <a:pt x="1106249" y="767370"/>
                      <a:pt x="868843" y="791491"/>
                      <a:pt x="719894" y="778134"/>
                    </a:cubicBezTo>
                    <a:cubicBezTo>
                      <a:pt x="570945" y="764777"/>
                      <a:pt x="229222" y="775283"/>
                      <a:pt x="0" y="778134"/>
                    </a:cubicBezTo>
                    <a:cubicBezTo>
                      <a:pt x="-11465" y="615970"/>
                      <a:pt x="9430" y="492913"/>
                      <a:pt x="0" y="396848"/>
                    </a:cubicBezTo>
                    <a:cubicBezTo>
                      <a:pt x="-9430" y="300783"/>
                      <a:pt x="7758" y="83091"/>
                      <a:pt x="0" y="0"/>
                    </a:cubicBezTo>
                    <a:close/>
                  </a:path>
                  <a:path w="3428067" h="778134" stroke="0" extrusionOk="0">
                    <a:moveTo>
                      <a:pt x="0" y="0"/>
                    </a:moveTo>
                    <a:cubicBezTo>
                      <a:pt x="315991" y="-12305"/>
                      <a:pt x="593684" y="31025"/>
                      <a:pt x="754175" y="0"/>
                    </a:cubicBezTo>
                    <a:cubicBezTo>
                      <a:pt x="914667" y="-31025"/>
                      <a:pt x="1131585" y="10029"/>
                      <a:pt x="1508349" y="0"/>
                    </a:cubicBezTo>
                    <a:cubicBezTo>
                      <a:pt x="1885113" y="-10029"/>
                      <a:pt x="1940277" y="4347"/>
                      <a:pt x="2262524" y="0"/>
                    </a:cubicBezTo>
                    <a:cubicBezTo>
                      <a:pt x="2584771" y="-4347"/>
                      <a:pt x="3121974" y="38904"/>
                      <a:pt x="3428067" y="0"/>
                    </a:cubicBezTo>
                    <a:cubicBezTo>
                      <a:pt x="3440374" y="119546"/>
                      <a:pt x="3420895" y="251130"/>
                      <a:pt x="3428067" y="365723"/>
                    </a:cubicBezTo>
                    <a:cubicBezTo>
                      <a:pt x="3435239" y="480316"/>
                      <a:pt x="3422496" y="639659"/>
                      <a:pt x="3428067" y="778134"/>
                    </a:cubicBezTo>
                    <a:cubicBezTo>
                      <a:pt x="3157500" y="757845"/>
                      <a:pt x="3085755" y="770492"/>
                      <a:pt x="2845296" y="778134"/>
                    </a:cubicBezTo>
                    <a:cubicBezTo>
                      <a:pt x="2604837" y="785776"/>
                      <a:pt x="2404229" y="790192"/>
                      <a:pt x="2159682" y="778134"/>
                    </a:cubicBezTo>
                    <a:cubicBezTo>
                      <a:pt x="1915135" y="766076"/>
                      <a:pt x="1779799" y="781807"/>
                      <a:pt x="1542630" y="778134"/>
                    </a:cubicBezTo>
                    <a:cubicBezTo>
                      <a:pt x="1305461" y="774461"/>
                      <a:pt x="1163525" y="801401"/>
                      <a:pt x="959859" y="778134"/>
                    </a:cubicBezTo>
                    <a:cubicBezTo>
                      <a:pt x="756193" y="754867"/>
                      <a:pt x="235261" y="744934"/>
                      <a:pt x="0" y="778134"/>
                    </a:cubicBezTo>
                    <a:cubicBezTo>
                      <a:pt x="-4701" y="639588"/>
                      <a:pt x="-6423" y="461840"/>
                      <a:pt x="0" y="373504"/>
                    </a:cubicBezTo>
                    <a:cubicBezTo>
                      <a:pt x="6423" y="285168"/>
                      <a:pt x="-6895" y="91921"/>
                      <a:pt x="0" y="0"/>
                    </a:cubicBezTo>
                    <a:close/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229826041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id-ID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lang="id-ID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+3=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6</m:t>
                      </m:r>
                    </m:oMath>
                  </m:oMathPara>
                </a14:m>
                <a:endParaRPr lang="en-US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8E2C51-91C4-4924-9C81-2503A8422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933" y="5360858"/>
                <a:ext cx="3428067" cy="7781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extLst>
                  <a:ext uri="{C807C97D-BFC1-408E-A445-0C87EB9F89A2}">
                    <ask:lineSketchStyleProps xmlns:ask="http://schemas.microsoft.com/office/drawing/2018/sketchyshapes" sd="2298260410">
                      <a:custGeom>
                        <a:avLst/>
                        <a:gdLst>
                          <a:gd name="connsiteX0" fmla="*/ 0 w 3428067"/>
                          <a:gd name="connsiteY0" fmla="*/ 0 h 778134"/>
                          <a:gd name="connsiteX1" fmla="*/ 685613 w 3428067"/>
                          <a:gd name="connsiteY1" fmla="*/ 0 h 778134"/>
                          <a:gd name="connsiteX2" fmla="*/ 1302665 w 3428067"/>
                          <a:gd name="connsiteY2" fmla="*/ 0 h 778134"/>
                          <a:gd name="connsiteX3" fmla="*/ 1885437 w 3428067"/>
                          <a:gd name="connsiteY3" fmla="*/ 0 h 778134"/>
                          <a:gd name="connsiteX4" fmla="*/ 2639612 w 3428067"/>
                          <a:gd name="connsiteY4" fmla="*/ 0 h 778134"/>
                          <a:gd name="connsiteX5" fmla="*/ 3428067 w 3428067"/>
                          <a:gd name="connsiteY5" fmla="*/ 0 h 778134"/>
                          <a:gd name="connsiteX6" fmla="*/ 3428067 w 3428067"/>
                          <a:gd name="connsiteY6" fmla="*/ 365723 h 778134"/>
                          <a:gd name="connsiteX7" fmla="*/ 3428067 w 3428067"/>
                          <a:gd name="connsiteY7" fmla="*/ 778134 h 778134"/>
                          <a:gd name="connsiteX8" fmla="*/ 2811015 w 3428067"/>
                          <a:gd name="connsiteY8" fmla="*/ 778134 h 778134"/>
                          <a:gd name="connsiteX9" fmla="*/ 2159682 w 3428067"/>
                          <a:gd name="connsiteY9" fmla="*/ 778134 h 778134"/>
                          <a:gd name="connsiteX10" fmla="*/ 1405507 w 3428067"/>
                          <a:gd name="connsiteY10" fmla="*/ 778134 h 778134"/>
                          <a:gd name="connsiteX11" fmla="*/ 719894 w 3428067"/>
                          <a:gd name="connsiteY11" fmla="*/ 778134 h 778134"/>
                          <a:gd name="connsiteX12" fmla="*/ 0 w 3428067"/>
                          <a:gd name="connsiteY12" fmla="*/ 778134 h 778134"/>
                          <a:gd name="connsiteX13" fmla="*/ 0 w 3428067"/>
                          <a:gd name="connsiteY13" fmla="*/ 396848 h 778134"/>
                          <a:gd name="connsiteX14" fmla="*/ 0 w 3428067"/>
                          <a:gd name="connsiteY14" fmla="*/ 0 h 7781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428067" h="778134" fill="none" extrusionOk="0">
                            <a:moveTo>
                              <a:pt x="0" y="0"/>
                            </a:moveTo>
                            <a:cubicBezTo>
                              <a:pt x="184329" y="-33385"/>
                              <a:pt x="544924" y="-1043"/>
                              <a:pt x="685613" y="0"/>
                            </a:cubicBezTo>
                            <a:cubicBezTo>
                              <a:pt x="826302" y="1043"/>
                              <a:pt x="1107678" y="-28704"/>
                              <a:pt x="1302665" y="0"/>
                            </a:cubicBezTo>
                            <a:cubicBezTo>
                              <a:pt x="1497652" y="28704"/>
                              <a:pt x="1610528" y="-16464"/>
                              <a:pt x="1885437" y="0"/>
                            </a:cubicBezTo>
                            <a:cubicBezTo>
                              <a:pt x="2160346" y="16464"/>
                              <a:pt x="2446562" y="1399"/>
                              <a:pt x="2639612" y="0"/>
                            </a:cubicBezTo>
                            <a:cubicBezTo>
                              <a:pt x="2832662" y="-1399"/>
                              <a:pt x="3186788" y="-28417"/>
                              <a:pt x="3428067" y="0"/>
                            </a:cubicBezTo>
                            <a:cubicBezTo>
                              <a:pt x="3438858" y="117565"/>
                              <a:pt x="3415700" y="206457"/>
                              <a:pt x="3428067" y="365723"/>
                            </a:cubicBezTo>
                            <a:cubicBezTo>
                              <a:pt x="3440434" y="524989"/>
                              <a:pt x="3437042" y="673960"/>
                              <a:pt x="3428067" y="778134"/>
                            </a:cubicBezTo>
                            <a:cubicBezTo>
                              <a:pt x="3149369" y="805245"/>
                              <a:pt x="3071228" y="768370"/>
                              <a:pt x="2811015" y="778134"/>
                            </a:cubicBezTo>
                            <a:cubicBezTo>
                              <a:pt x="2550802" y="787898"/>
                              <a:pt x="2387144" y="760448"/>
                              <a:pt x="2159682" y="778134"/>
                            </a:cubicBezTo>
                            <a:cubicBezTo>
                              <a:pt x="1932220" y="795820"/>
                              <a:pt x="1704765" y="788898"/>
                              <a:pt x="1405507" y="778134"/>
                            </a:cubicBezTo>
                            <a:cubicBezTo>
                              <a:pt x="1106249" y="767370"/>
                              <a:pt x="868843" y="791491"/>
                              <a:pt x="719894" y="778134"/>
                            </a:cubicBezTo>
                            <a:cubicBezTo>
                              <a:pt x="570945" y="764777"/>
                              <a:pt x="229222" y="775283"/>
                              <a:pt x="0" y="778134"/>
                            </a:cubicBezTo>
                            <a:cubicBezTo>
                              <a:pt x="-11465" y="615970"/>
                              <a:pt x="9430" y="492913"/>
                              <a:pt x="0" y="396848"/>
                            </a:cubicBezTo>
                            <a:cubicBezTo>
                              <a:pt x="-9430" y="300783"/>
                              <a:pt x="7758" y="83091"/>
                              <a:pt x="0" y="0"/>
                            </a:cubicBezTo>
                            <a:close/>
                          </a:path>
                          <a:path w="3428067" h="778134" stroke="0" extrusionOk="0">
                            <a:moveTo>
                              <a:pt x="0" y="0"/>
                            </a:moveTo>
                            <a:cubicBezTo>
                              <a:pt x="315991" y="-12305"/>
                              <a:pt x="593684" y="31025"/>
                              <a:pt x="754175" y="0"/>
                            </a:cubicBezTo>
                            <a:cubicBezTo>
                              <a:pt x="914667" y="-31025"/>
                              <a:pt x="1131585" y="10029"/>
                              <a:pt x="1508349" y="0"/>
                            </a:cubicBezTo>
                            <a:cubicBezTo>
                              <a:pt x="1885113" y="-10029"/>
                              <a:pt x="1940277" y="4347"/>
                              <a:pt x="2262524" y="0"/>
                            </a:cubicBezTo>
                            <a:cubicBezTo>
                              <a:pt x="2584771" y="-4347"/>
                              <a:pt x="3121974" y="38904"/>
                              <a:pt x="3428067" y="0"/>
                            </a:cubicBezTo>
                            <a:cubicBezTo>
                              <a:pt x="3440374" y="119546"/>
                              <a:pt x="3420895" y="251130"/>
                              <a:pt x="3428067" y="365723"/>
                            </a:cubicBezTo>
                            <a:cubicBezTo>
                              <a:pt x="3435239" y="480316"/>
                              <a:pt x="3422496" y="639659"/>
                              <a:pt x="3428067" y="778134"/>
                            </a:cubicBezTo>
                            <a:cubicBezTo>
                              <a:pt x="3157500" y="757845"/>
                              <a:pt x="3085755" y="770492"/>
                              <a:pt x="2845296" y="778134"/>
                            </a:cubicBezTo>
                            <a:cubicBezTo>
                              <a:pt x="2604837" y="785776"/>
                              <a:pt x="2404229" y="790192"/>
                              <a:pt x="2159682" y="778134"/>
                            </a:cubicBezTo>
                            <a:cubicBezTo>
                              <a:pt x="1915135" y="766076"/>
                              <a:pt x="1779799" y="781807"/>
                              <a:pt x="1542630" y="778134"/>
                            </a:cubicBezTo>
                            <a:cubicBezTo>
                              <a:pt x="1305461" y="774461"/>
                              <a:pt x="1163525" y="801401"/>
                              <a:pt x="959859" y="778134"/>
                            </a:cubicBezTo>
                            <a:cubicBezTo>
                              <a:pt x="756193" y="754867"/>
                              <a:pt x="235261" y="744934"/>
                              <a:pt x="0" y="778134"/>
                            </a:cubicBezTo>
                            <a:cubicBezTo>
                              <a:pt x="-4701" y="639588"/>
                              <a:pt x="-6423" y="461840"/>
                              <a:pt x="0" y="373504"/>
                            </a:cubicBezTo>
                            <a:cubicBezTo>
                              <a:pt x="6423" y="285168"/>
                              <a:pt x="-6895" y="9192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6BC2CD-AE18-42B8-829C-6388FE59D43A}"/>
                  </a:ext>
                </a:extLst>
              </p:cNvPr>
              <p:cNvSpPr/>
              <p:nvPr/>
            </p:nvSpPr>
            <p:spPr>
              <a:xfrm>
                <a:off x="6096933" y="1977657"/>
                <a:ext cx="4421036" cy="1138749"/>
              </a:xfrm>
              <a:custGeom>
                <a:avLst/>
                <a:gdLst>
                  <a:gd name="connsiteX0" fmla="*/ 0 w 4421036"/>
                  <a:gd name="connsiteY0" fmla="*/ 0 h 1138749"/>
                  <a:gd name="connsiteX1" fmla="*/ 675787 w 4421036"/>
                  <a:gd name="connsiteY1" fmla="*/ 0 h 1138749"/>
                  <a:gd name="connsiteX2" fmla="*/ 1218943 w 4421036"/>
                  <a:gd name="connsiteY2" fmla="*/ 0 h 1138749"/>
                  <a:gd name="connsiteX3" fmla="*/ 1850519 w 4421036"/>
                  <a:gd name="connsiteY3" fmla="*/ 0 h 1138749"/>
                  <a:gd name="connsiteX4" fmla="*/ 2482096 w 4421036"/>
                  <a:gd name="connsiteY4" fmla="*/ 0 h 1138749"/>
                  <a:gd name="connsiteX5" fmla="*/ 3069462 w 4421036"/>
                  <a:gd name="connsiteY5" fmla="*/ 0 h 1138749"/>
                  <a:gd name="connsiteX6" fmla="*/ 3789459 w 4421036"/>
                  <a:gd name="connsiteY6" fmla="*/ 0 h 1138749"/>
                  <a:gd name="connsiteX7" fmla="*/ 4421036 w 4421036"/>
                  <a:gd name="connsiteY7" fmla="*/ 0 h 1138749"/>
                  <a:gd name="connsiteX8" fmla="*/ 4421036 w 4421036"/>
                  <a:gd name="connsiteY8" fmla="*/ 569375 h 1138749"/>
                  <a:gd name="connsiteX9" fmla="*/ 4421036 w 4421036"/>
                  <a:gd name="connsiteY9" fmla="*/ 1138749 h 1138749"/>
                  <a:gd name="connsiteX10" fmla="*/ 3745249 w 4421036"/>
                  <a:gd name="connsiteY10" fmla="*/ 1138749 h 1138749"/>
                  <a:gd name="connsiteX11" fmla="*/ 3157883 w 4421036"/>
                  <a:gd name="connsiteY11" fmla="*/ 1138749 h 1138749"/>
                  <a:gd name="connsiteX12" fmla="*/ 2437886 w 4421036"/>
                  <a:gd name="connsiteY12" fmla="*/ 1138749 h 1138749"/>
                  <a:gd name="connsiteX13" fmla="*/ 1850519 w 4421036"/>
                  <a:gd name="connsiteY13" fmla="*/ 1138749 h 1138749"/>
                  <a:gd name="connsiteX14" fmla="*/ 1218943 w 4421036"/>
                  <a:gd name="connsiteY14" fmla="*/ 1138749 h 1138749"/>
                  <a:gd name="connsiteX15" fmla="*/ 631577 w 4421036"/>
                  <a:gd name="connsiteY15" fmla="*/ 1138749 h 1138749"/>
                  <a:gd name="connsiteX16" fmla="*/ 0 w 4421036"/>
                  <a:gd name="connsiteY16" fmla="*/ 1138749 h 1138749"/>
                  <a:gd name="connsiteX17" fmla="*/ 0 w 4421036"/>
                  <a:gd name="connsiteY17" fmla="*/ 603537 h 1138749"/>
                  <a:gd name="connsiteX18" fmla="*/ 0 w 4421036"/>
                  <a:gd name="connsiteY18" fmla="*/ 0 h 113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21036" h="1138749" fill="none" extrusionOk="0">
                    <a:moveTo>
                      <a:pt x="0" y="0"/>
                    </a:moveTo>
                    <a:cubicBezTo>
                      <a:pt x="183831" y="7678"/>
                      <a:pt x="499875" y="-972"/>
                      <a:pt x="675787" y="0"/>
                    </a:cubicBezTo>
                    <a:cubicBezTo>
                      <a:pt x="851699" y="972"/>
                      <a:pt x="988411" y="18204"/>
                      <a:pt x="1218943" y="0"/>
                    </a:cubicBezTo>
                    <a:cubicBezTo>
                      <a:pt x="1449475" y="-18204"/>
                      <a:pt x="1662440" y="5215"/>
                      <a:pt x="1850519" y="0"/>
                    </a:cubicBezTo>
                    <a:cubicBezTo>
                      <a:pt x="2038598" y="-5215"/>
                      <a:pt x="2347210" y="-15263"/>
                      <a:pt x="2482096" y="0"/>
                    </a:cubicBezTo>
                    <a:cubicBezTo>
                      <a:pt x="2616982" y="15263"/>
                      <a:pt x="2944330" y="15102"/>
                      <a:pt x="3069462" y="0"/>
                    </a:cubicBezTo>
                    <a:cubicBezTo>
                      <a:pt x="3194594" y="-15102"/>
                      <a:pt x="3466555" y="29447"/>
                      <a:pt x="3789459" y="0"/>
                    </a:cubicBezTo>
                    <a:cubicBezTo>
                      <a:pt x="4112363" y="-29447"/>
                      <a:pt x="4292053" y="-26077"/>
                      <a:pt x="4421036" y="0"/>
                    </a:cubicBezTo>
                    <a:cubicBezTo>
                      <a:pt x="4444347" y="269477"/>
                      <a:pt x="4421385" y="351380"/>
                      <a:pt x="4421036" y="569375"/>
                    </a:cubicBezTo>
                    <a:cubicBezTo>
                      <a:pt x="4420687" y="787371"/>
                      <a:pt x="4396994" y="887802"/>
                      <a:pt x="4421036" y="1138749"/>
                    </a:cubicBezTo>
                    <a:cubicBezTo>
                      <a:pt x="4184521" y="1112208"/>
                      <a:pt x="4072077" y="1151286"/>
                      <a:pt x="3745249" y="1138749"/>
                    </a:cubicBezTo>
                    <a:cubicBezTo>
                      <a:pt x="3418421" y="1126212"/>
                      <a:pt x="3427739" y="1161668"/>
                      <a:pt x="3157883" y="1138749"/>
                    </a:cubicBezTo>
                    <a:cubicBezTo>
                      <a:pt x="2888027" y="1115830"/>
                      <a:pt x="2744489" y="1164559"/>
                      <a:pt x="2437886" y="1138749"/>
                    </a:cubicBezTo>
                    <a:cubicBezTo>
                      <a:pt x="2131283" y="1112939"/>
                      <a:pt x="2078258" y="1155568"/>
                      <a:pt x="1850519" y="1138749"/>
                    </a:cubicBezTo>
                    <a:cubicBezTo>
                      <a:pt x="1622780" y="1121930"/>
                      <a:pt x="1443615" y="1147705"/>
                      <a:pt x="1218943" y="1138749"/>
                    </a:cubicBezTo>
                    <a:cubicBezTo>
                      <a:pt x="994271" y="1129793"/>
                      <a:pt x="889387" y="1149938"/>
                      <a:pt x="631577" y="1138749"/>
                    </a:cubicBezTo>
                    <a:cubicBezTo>
                      <a:pt x="373767" y="1127560"/>
                      <a:pt x="294380" y="1114205"/>
                      <a:pt x="0" y="1138749"/>
                    </a:cubicBezTo>
                    <a:cubicBezTo>
                      <a:pt x="11160" y="885798"/>
                      <a:pt x="858" y="764612"/>
                      <a:pt x="0" y="603537"/>
                    </a:cubicBezTo>
                    <a:cubicBezTo>
                      <a:pt x="-858" y="442462"/>
                      <a:pt x="26339" y="291008"/>
                      <a:pt x="0" y="0"/>
                    </a:cubicBezTo>
                    <a:close/>
                  </a:path>
                  <a:path w="4421036" h="1138749" stroke="0" extrusionOk="0">
                    <a:moveTo>
                      <a:pt x="0" y="0"/>
                    </a:moveTo>
                    <a:cubicBezTo>
                      <a:pt x="195320" y="-35971"/>
                      <a:pt x="557819" y="18678"/>
                      <a:pt x="719997" y="0"/>
                    </a:cubicBezTo>
                    <a:cubicBezTo>
                      <a:pt x="882175" y="-18678"/>
                      <a:pt x="1089367" y="-23767"/>
                      <a:pt x="1263153" y="0"/>
                    </a:cubicBezTo>
                    <a:cubicBezTo>
                      <a:pt x="1436939" y="23767"/>
                      <a:pt x="1665797" y="-11764"/>
                      <a:pt x="1850519" y="0"/>
                    </a:cubicBezTo>
                    <a:cubicBezTo>
                      <a:pt x="2035241" y="11764"/>
                      <a:pt x="2166152" y="5409"/>
                      <a:pt x="2393675" y="0"/>
                    </a:cubicBezTo>
                    <a:cubicBezTo>
                      <a:pt x="2621198" y="-5409"/>
                      <a:pt x="2792503" y="-21647"/>
                      <a:pt x="3113672" y="0"/>
                    </a:cubicBezTo>
                    <a:cubicBezTo>
                      <a:pt x="3434841" y="21647"/>
                      <a:pt x="3473757" y="-9667"/>
                      <a:pt x="3789459" y="0"/>
                    </a:cubicBezTo>
                    <a:cubicBezTo>
                      <a:pt x="4105161" y="9667"/>
                      <a:pt x="4255511" y="-6945"/>
                      <a:pt x="4421036" y="0"/>
                    </a:cubicBezTo>
                    <a:cubicBezTo>
                      <a:pt x="4446699" y="146403"/>
                      <a:pt x="4434040" y="331030"/>
                      <a:pt x="4421036" y="557987"/>
                    </a:cubicBezTo>
                    <a:cubicBezTo>
                      <a:pt x="4408032" y="784944"/>
                      <a:pt x="4402311" y="850640"/>
                      <a:pt x="4421036" y="1138749"/>
                    </a:cubicBezTo>
                    <a:cubicBezTo>
                      <a:pt x="4225043" y="1127890"/>
                      <a:pt x="4041237" y="1131042"/>
                      <a:pt x="3745249" y="1138749"/>
                    </a:cubicBezTo>
                    <a:cubicBezTo>
                      <a:pt x="3449261" y="1146456"/>
                      <a:pt x="3304469" y="1153251"/>
                      <a:pt x="3069462" y="1138749"/>
                    </a:cubicBezTo>
                    <a:cubicBezTo>
                      <a:pt x="2834455" y="1124247"/>
                      <a:pt x="2611312" y="1108631"/>
                      <a:pt x="2393675" y="1138749"/>
                    </a:cubicBezTo>
                    <a:cubicBezTo>
                      <a:pt x="2176038" y="1168867"/>
                      <a:pt x="2007930" y="1124967"/>
                      <a:pt x="1894730" y="1138749"/>
                    </a:cubicBezTo>
                    <a:cubicBezTo>
                      <a:pt x="1781530" y="1152531"/>
                      <a:pt x="1481664" y="1174727"/>
                      <a:pt x="1174732" y="1138749"/>
                    </a:cubicBezTo>
                    <a:cubicBezTo>
                      <a:pt x="867800" y="1102771"/>
                      <a:pt x="463886" y="1191376"/>
                      <a:pt x="0" y="1138749"/>
                    </a:cubicBezTo>
                    <a:cubicBezTo>
                      <a:pt x="-14008" y="903908"/>
                      <a:pt x="5319" y="715034"/>
                      <a:pt x="0" y="546600"/>
                    </a:cubicBezTo>
                    <a:cubicBezTo>
                      <a:pt x="-5319" y="378166"/>
                      <a:pt x="-19151" y="159906"/>
                      <a:pt x="0" y="0"/>
                    </a:cubicBezTo>
                    <a:close/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83153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d-ID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id-ID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d-ID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6BC2CD-AE18-42B8-829C-6388FE59D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933" y="1977657"/>
                <a:ext cx="4421036" cy="11387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extLst>
                  <a:ext uri="{C807C97D-BFC1-408E-A445-0C87EB9F89A2}">
                    <ask:lineSketchStyleProps xmlns:ask="http://schemas.microsoft.com/office/drawing/2018/sketchyshapes" sd="8315374">
                      <a:custGeom>
                        <a:avLst/>
                        <a:gdLst>
                          <a:gd name="connsiteX0" fmla="*/ 0 w 4421036"/>
                          <a:gd name="connsiteY0" fmla="*/ 0 h 1138749"/>
                          <a:gd name="connsiteX1" fmla="*/ 675787 w 4421036"/>
                          <a:gd name="connsiteY1" fmla="*/ 0 h 1138749"/>
                          <a:gd name="connsiteX2" fmla="*/ 1218943 w 4421036"/>
                          <a:gd name="connsiteY2" fmla="*/ 0 h 1138749"/>
                          <a:gd name="connsiteX3" fmla="*/ 1850519 w 4421036"/>
                          <a:gd name="connsiteY3" fmla="*/ 0 h 1138749"/>
                          <a:gd name="connsiteX4" fmla="*/ 2482096 w 4421036"/>
                          <a:gd name="connsiteY4" fmla="*/ 0 h 1138749"/>
                          <a:gd name="connsiteX5" fmla="*/ 3069462 w 4421036"/>
                          <a:gd name="connsiteY5" fmla="*/ 0 h 1138749"/>
                          <a:gd name="connsiteX6" fmla="*/ 3789459 w 4421036"/>
                          <a:gd name="connsiteY6" fmla="*/ 0 h 1138749"/>
                          <a:gd name="connsiteX7" fmla="*/ 4421036 w 4421036"/>
                          <a:gd name="connsiteY7" fmla="*/ 0 h 1138749"/>
                          <a:gd name="connsiteX8" fmla="*/ 4421036 w 4421036"/>
                          <a:gd name="connsiteY8" fmla="*/ 569375 h 1138749"/>
                          <a:gd name="connsiteX9" fmla="*/ 4421036 w 4421036"/>
                          <a:gd name="connsiteY9" fmla="*/ 1138749 h 1138749"/>
                          <a:gd name="connsiteX10" fmla="*/ 3745249 w 4421036"/>
                          <a:gd name="connsiteY10" fmla="*/ 1138749 h 1138749"/>
                          <a:gd name="connsiteX11" fmla="*/ 3157883 w 4421036"/>
                          <a:gd name="connsiteY11" fmla="*/ 1138749 h 1138749"/>
                          <a:gd name="connsiteX12" fmla="*/ 2437886 w 4421036"/>
                          <a:gd name="connsiteY12" fmla="*/ 1138749 h 1138749"/>
                          <a:gd name="connsiteX13" fmla="*/ 1850519 w 4421036"/>
                          <a:gd name="connsiteY13" fmla="*/ 1138749 h 1138749"/>
                          <a:gd name="connsiteX14" fmla="*/ 1218943 w 4421036"/>
                          <a:gd name="connsiteY14" fmla="*/ 1138749 h 1138749"/>
                          <a:gd name="connsiteX15" fmla="*/ 631577 w 4421036"/>
                          <a:gd name="connsiteY15" fmla="*/ 1138749 h 1138749"/>
                          <a:gd name="connsiteX16" fmla="*/ 0 w 4421036"/>
                          <a:gd name="connsiteY16" fmla="*/ 1138749 h 1138749"/>
                          <a:gd name="connsiteX17" fmla="*/ 0 w 4421036"/>
                          <a:gd name="connsiteY17" fmla="*/ 603537 h 1138749"/>
                          <a:gd name="connsiteX18" fmla="*/ 0 w 4421036"/>
                          <a:gd name="connsiteY18" fmla="*/ 0 h 11387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421036" h="1138749" fill="none" extrusionOk="0">
                            <a:moveTo>
                              <a:pt x="0" y="0"/>
                            </a:moveTo>
                            <a:cubicBezTo>
                              <a:pt x="183831" y="7678"/>
                              <a:pt x="499875" y="-972"/>
                              <a:pt x="675787" y="0"/>
                            </a:cubicBezTo>
                            <a:cubicBezTo>
                              <a:pt x="851699" y="972"/>
                              <a:pt x="988411" y="18204"/>
                              <a:pt x="1218943" y="0"/>
                            </a:cubicBezTo>
                            <a:cubicBezTo>
                              <a:pt x="1449475" y="-18204"/>
                              <a:pt x="1662440" y="5215"/>
                              <a:pt x="1850519" y="0"/>
                            </a:cubicBezTo>
                            <a:cubicBezTo>
                              <a:pt x="2038598" y="-5215"/>
                              <a:pt x="2347210" y="-15263"/>
                              <a:pt x="2482096" y="0"/>
                            </a:cubicBezTo>
                            <a:cubicBezTo>
                              <a:pt x="2616982" y="15263"/>
                              <a:pt x="2944330" y="15102"/>
                              <a:pt x="3069462" y="0"/>
                            </a:cubicBezTo>
                            <a:cubicBezTo>
                              <a:pt x="3194594" y="-15102"/>
                              <a:pt x="3466555" y="29447"/>
                              <a:pt x="3789459" y="0"/>
                            </a:cubicBezTo>
                            <a:cubicBezTo>
                              <a:pt x="4112363" y="-29447"/>
                              <a:pt x="4292053" y="-26077"/>
                              <a:pt x="4421036" y="0"/>
                            </a:cubicBezTo>
                            <a:cubicBezTo>
                              <a:pt x="4444347" y="269477"/>
                              <a:pt x="4421385" y="351380"/>
                              <a:pt x="4421036" y="569375"/>
                            </a:cubicBezTo>
                            <a:cubicBezTo>
                              <a:pt x="4420687" y="787371"/>
                              <a:pt x="4396994" y="887802"/>
                              <a:pt x="4421036" y="1138749"/>
                            </a:cubicBezTo>
                            <a:cubicBezTo>
                              <a:pt x="4184521" y="1112208"/>
                              <a:pt x="4072077" y="1151286"/>
                              <a:pt x="3745249" y="1138749"/>
                            </a:cubicBezTo>
                            <a:cubicBezTo>
                              <a:pt x="3418421" y="1126212"/>
                              <a:pt x="3427739" y="1161668"/>
                              <a:pt x="3157883" y="1138749"/>
                            </a:cubicBezTo>
                            <a:cubicBezTo>
                              <a:pt x="2888027" y="1115830"/>
                              <a:pt x="2744489" y="1164559"/>
                              <a:pt x="2437886" y="1138749"/>
                            </a:cubicBezTo>
                            <a:cubicBezTo>
                              <a:pt x="2131283" y="1112939"/>
                              <a:pt x="2078258" y="1155568"/>
                              <a:pt x="1850519" y="1138749"/>
                            </a:cubicBezTo>
                            <a:cubicBezTo>
                              <a:pt x="1622780" y="1121930"/>
                              <a:pt x="1443615" y="1147705"/>
                              <a:pt x="1218943" y="1138749"/>
                            </a:cubicBezTo>
                            <a:cubicBezTo>
                              <a:pt x="994271" y="1129793"/>
                              <a:pt x="889387" y="1149938"/>
                              <a:pt x="631577" y="1138749"/>
                            </a:cubicBezTo>
                            <a:cubicBezTo>
                              <a:pt x="373767" y="1127560"/>
                              <a:pt x="294380" y="1114205"/>
                              <a:pt x="0" y="1138749"/>
                            </a:cubicBezTo>
                            <a:cubicBezTo>
                              <a:pt x="11160" y="885798"/>
                              <a:pt x="858" y="764612"/>
                              <a:pt x="0" y="603537"/>
                            </a:cubicBezTo>
                            <a:cubicBezTo>
                              <a:pt x="-858" y="442462"/>
                              <a:pt x="26339" y="291008"/>
                              <a:pt x="0" y="0"/>
                            </a:cubicBezTo>
                            <a:close/>
                          </a:path>
                          <a:path w="4421036" h="1138749" stroke="0" extrusionOk="0">
                            <a:moveTo>
                              <a:pt x="0" y="0"/>
                            </a:moveTo>
                            <a:cubicBezTo>
                              <a:pt x="195320" y="-35971"/>
                              <a:pt x="557819" y="18678"/>
                              <a:pt x="719997" y="0"/>
                            </a:cubicBezTo>
                            <a:cubicBezTo>
                              <a:pt x="882175" y="-18678"/>
                              <a:pt x="1089367" y="-23767"/>
                              <a:pt x="1263153" y="0"/>
                            </a:cubicBezTo>
                            <a:cubicBezTo>
                              <a:pt x="1436939" y="23767"/>
                              <a:pt x="1665797" y="-11764"/>
                              <a:pt x="1850519" y="0"/>
                            </a:cubicBezTo>
                            <a:cubicBezTo>
                              <a:pt x="2035241" y="11764"/>
                              <a:pt x="2166152" y="5409"/>
                              <a:pt x="2393675" y="0"/>
                            </a:cubicBezTo>
                            <a:cubicBezTo>
                              <a:pt x="2621198" y="-5409"/>
                              <a:pt x="2792503" y="-21647"/>
                              <a:pt x="3113672" y="0"/>
                            </a:cubicBezTo>
                            <a:cubicBezTo>
                              <a:pt x="3434841" y="21647"/>
                              <a:pt x="3473757" y="-9667"/>
                              <a:pt x="3789459" y="0"/>
                            </a:cubicBezTo>
                            <a:cubicBezTo>
                              <a:pt x="4105161" y="9667"/>
                              <a:pt x="4255511" y="-6945"/>
                              <a:pt x="4421036" y="0"/>
                            </a:cubicBezTo>
                            <a:cubicBezTo>
                              <a:pt x="4446699" y="146403"/>
                              <a:pt x="4434040" y="331030"/>
                              <a:pt x="4421036" y="557987"/>
                            </a:cubicBezTo>
                            <a:cubicBezTo>
                              <a:pt x="4408032" y="784944"/>
                              <a:pt x="4402311" y="850640"/>
                              <a:pt x="4421036" y="1138749"/>
                            </a:cubicBezTo>
                            <a:cubicBezTo>
                              <a:pt x="4225043" y="1127890"/>
                              <a:pt x="4041237" y="1131042"/>
                              <a:pt x="3745249" y="1138749"/>
                            </a:cubicBezTo>
                            <a:cubicBezTo>
                              <a:pt x="3449261" y="1146456"/>
                              <a:pt x="3304469" y="1153251"/>
                              <a:pt x="3069462" y="1138749"/>
                            </a:cubicBezTo>
                            <a:cubicBezTo>
                              <a:pt x="2834455" y="1124247"/>
                              <a:pt x="2611312" y="1108631"/>
                              <a:pt x="2393675" y="1138749"/>
                            </a:cubicBezTo>
                            <a:cubicBezTo>
                              <a:pt x="2176038" y="1168867"/>
                              <a:pt x="2007930" y="1124967"/>
                              <a:pt x="1894730" y="1138749"/>
                            </a:cubicBezTo>
                            <a:cubicBezTo>
                              <a:pt x="1781530" y="1152531"/>
                              <a:pt x="1481664" y="1174727"/>
                              <a:pt x="1174732" y="1138749"/>
                            </a:cubicBezTo>
                            <a:cubicBezTo>
                              <a:pt x="867800" y="1102771"/>
                              <a:pt x="463886" y="1191376"/>
                              <a:pt x="0" y="1138749"/>
                            </a:cubicBezTo>
                            <a:cubicBezTo>
                              <a:pt x="-14008" y="903908"/>
                              <a:pt x="5319" y="715034"/>
                              <a:pt x="0" y="546600"/>
                            </a:cubicBezTo>
                            <a:cubicBezTo>
                              <a:pt x="-5319" y="378166"/>
                              <a:pt x="-19151" y="159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65DD8C-4434-4BDB-8773-BB1B489A65BC}"/>
                  </a:ext>
                </a:extLst>
              </p:cNvPr>
              <p:cNvSpPr/>
              <p:nvPr/>
            </p:nvSpPr>
            <p:spPr>
              <a:xfrm>
                <a:off x="6096000" y="3429138"/>
                <a:ext cx="1286891" cy="1569660"/>
              </a:xfrm>
              <a:custGeom>
                <a:avLst/>
                <a:gdLst>
                  <a:gd name="connsiteX0" fmla="*/ 0 w 1286891"/>
                  <a:gd name="connsiteY0" fmla="*/ 0 h 1569660"/>
                  <a:gd name="connsiteX1" fmla="*/ 604839 w 1286891"/>
                  <a:gd name="connsiteY1" fmla="*/ 0 h 1569660"/>
                  <a:gd name="connsiteX2" fmla="*/ 1286891 w 1286891"/>
                  <a:gd name="connsiteY2" fmla="*/ 0 h 1569660"/>
                  <a:gd name="connsiteX3" fmla="*/ 1286891 w 1286891"/>
                  <a:gd name="connsiteY3" fmla="*/ 476130 h 1569660"/>
                  <a:gd name="connsiteX4" fmla="*/ 1286891 w 1286891"/>
                  <a:gd name="connsiteY4" fmla="*/ 1030743 h 1569660"/>
                  <a:gd name="connsiteX5" fmla="*/ 1286891 w 1286891"/>
                  <a:gd name="connsiteY5" fmla="*/ 1569660 h 1569660"/>
                  <a:gd name="connsiteX6" fmla="*/ 656314 w 1286891"/>
                  <a:gd name="connsiteY6" fmla="*/ 1569660 h 1569660"/>
                  <a:gd name="connsiteX7" fmla="*/ 0 w 1286891"/>
                  <a:gd name="connsiteY7" fmla="*/ 1569660 h 1569660"/>
                  <a:gd name="connsiteX8" fmla="*/ 0 w 1286891"/>
                  <a:gd name="connsiteY8" fmla="*/ 1030743 h 1569660"/>
                  <a:gd name="connsiteX9" fmla="*/ 0 w 1286891"/>
                  <a:gd name="connsiteY9" fmla="*/ 491827 h 1569660"/>
                  <a:gd name="connsiteX10" fmla="*/ 0 w 1286891"/>
                  <a:gd name="connsiteY10" fmla="*/ 0 h 156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6891" h="1569660" fill="none" extrusionOk="0">
                    <a:moveTo>
                      <a:pt x="0" y="0"/>
                    </a:moveTo>
                    <a:cubicBezTo>
                      <a:pt x="144430" y="-8932"/>
                      <a:pt x="467159" y="16888"/>
                      <a:pt x="604839" y="0"/>
                    </a:cubicBezTo>
                    <a:cubicBezTo>
                      <a:pt x="742519" y="-16888"/>
                      <a:pt x="1002778" y="15067"/>
                      <a:pt x="1286891" y="0"/>
                    </a:cubicBezTo>
                    <a:cubicBezTo>
                      <a:pt x="1267855" y="185932"/>
                      <a:pt x="1305327" y="366833"/>
                      <a:pt x="1286891" y="476130"/>
                    </a:cubicBezTo>
                    <a:cubicBezTo>
                      <a:pt x="1268456" y="585427"/>
                      <a:pt x="1260093" y="800283"/>
                      <a:pt x="1286891" y="1030743"/>
                    </a:cubicBezTo>
                    <a:cubicBezTo>
                      <a:pt x="1313689" y="1261203"/>
                      <a:pt x="1290402" y="1389480"/>
                      <a:pt x="1286891" y="1569660"/>
                    </a:cubicBezTo>
                    <a:cubicBezTo>
                      <a:pt x="1039749" y="1545278"/>
                      <a:pt x="887505" y="1549068"/>
                      <a:pt x="656314" y="1569660"/>
                    </a:cubicBezTo>
                    <a:cubicBezTo>
                      <a:pt x="425123" y="1590252"/>
                      <a:pt x="214488" y="1585948"/>
                      <a:pt x="0" y="1569660"/>
                    </a:cubicBezTo>
                    <a:cubicBezTo>
                      <a:pt x="-13409" y="1371016"/>
                      <a:pt x="8119" y="1169525"/>
                      <a:pt x="0" y="1030743"/>
                    </a:cubicBezTo>
                    <a:cubicBezTo>
                      <a:pt x="-8119" y="891961"/>
                      <a:pt x="-24349" y="758709"/>
                      <a:pt x="0" y="491827"/>
                    </a:cubicBezTo>
                    <a:cubicBezTo>
                      <a:pt x="24349" y="224945"/>
                      <a:pt x="12697" y="202637"/>
                      <a:pt x="0" y="0"/>
                    </a:cubicBezTo>
                    <a:close/>
                  </a:path>
                  <a:path w="1286891" h="1569660" stroke="0" extrusionOk="0">
                    <a:moveTo>
                      <a:pt x="0" y="0"/>
                    </a:moveTo>
                    <a:cubicBezTo>
                      <a:pt x="193197" y="18878"/>
                      <a:pt x="425649" y="6536"/>
                      <a:pt x="643446" y="0"/>
                    </a:cubicBezTo>
                    <a:cubicBezTo>
                      <a:pt x="861243" y="-6536"/>
                      <a:pt x="1151652" y="29563"/>
                      <a:pt x="1286891" y="0"/>
                    </a:cubicBezTo>
                    <a:cubicBezTo>
                      <a:pt x="1274358" y="157197"/>
                      <a:pt x="1292854" y="317870"/>
                      <a:pt x="1286891" y="554613"/>
                    </a:cubicBezTo>
                    <a:cubicBezTo>
                      <a:pt x="1280928" y="791356"/>
                      <a:pt x="1287486" y="862364"/>
                      <a:pt x="1286891" y="1046440"/>
                    </a:cubicBezTo>
                    <a:cubicBezTo>
                      <a:pt x="1286296" y="1230516"/>
                      <a:pt x="1267921" y="1333631"/>
                      <a:pt x="1286891" y="1569660"/>
                    </a:cubicBezTo>
                    <a:cubicBezTo>
                      <a:pt x="1014784" y="1580011"/>
                      <a:pt x="840860" y="1576795"/>
                      <a:pt x="656314" y="1569660"/>
                    </a:cubicBezTo>
                    <a:cubicBezTo>
                      <a:pt x="471768" y="1562525"/>
                      <a:pt x="206811" y="1537248"/>
                      <a:pt x="0" y="1569660"/>
                    </a:cubicBezTo>
                    <a:cubicBezTo>
                      <a:pt x="-9312" y="1399120"/>
                      <a:pt x="-3657" y="1230576"/>
                      <a:pt x="0" y="1030743"/>
                    </a:cubicBezTo>
                    <a:cubicBezTo>
                      <a:pt x="3657" y="830910"/>
                      <a:pt x="11263" y="725087"/>
                      <a:pt x="0" y="507523"/>
                    </a:cubicBezTo>
                    <a:cubicBezTo>
                      <a:pt x="-11263" y="289959"/>
                      <a:pt x="21427" y="158266"/>
                      <a:pt x="0" y="0"/>
                    </a:cubicBezTo>
                    <a:close/>
                  </a:path>
                </a:pathLst>
              </a:custGeom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405336711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id-ID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lang="id-ID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lang="id-ID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</m:oMath>
                  </m:oMathPara>
                </a14:m>
                <a:endParaRPr lang="id-ID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lang="id-ID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id-ID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US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65DD8C-4434-4BDB-8773-BB1B489A6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138"/>
                <a:ext cx="1286891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4053367119">
                      <a:custGeom>
                        <a:avLst/>
                        <a:gdLst>
                          <a:gd name="connsiteX0" fmla="*/ 0 w 1286891"/>
                          <a:gd name="connsiteY0" fmla="*/ 0 h 1569660"/>
                          <a:gd name="connsiteX1" fmla="*/ 604839 w 1286891"/>
                          <a:gd name="connsiteY1" fmla="*/ 0 h 1569660"/>
                          <a:gd name="connsiteX2" fmla="*/ 1286891 w 1286891"/>
                          <a:gd name="connsiteY2" fmla="*/ 0 h 1569660"/>
                          <a:gd name="connsiteX3" fmla="*/ 1286891 w 1286891"/>
                          <a:gd name="connsiteY3" fmla="*/ 476130 h 1569660"/>
                          <a:gd name="connsiteX4" fmla="*/ 1286891 w 1286891"/>
                          <a:gd name="connsiteY4" fmla="*/ 1030743 h 1569660"/>
                          <a:gd name="connsiteX5" fmla="*/ 1286891 w 1286891"/>
                          <a:gd name="connsiteY5" fmla="*/ 1569660 h 1569660"/>
                          <a:gd name="connsiteX6" fmla="*/ 656314 w 1286891"/>
                          <a:gd name="connsiteY6" fmla="*/ 1569660 h 1569660"/>
                          <a:gd name="connsiteX7" fmla="*/ 0 w 1286891"/>
                          <a:gd name="connsiteY7" fmla="*/ 1569660 h 1569660"/>
                          <a:gd name="connsiteX8" fmla="*/ 0 w 1286891"/>
                          <a:gd name="connsiteY8" fmla="*/ 1030743 h 1569660"/>
                          <a:gd name="connsiteX9" fmla="*/ 0 w 1286891"/>
                          <a:gd name="connsiteY9" fmla="*/ 491827 h 1569660"/>
                          <a:gd name="connsiteX10" fmla="*/ 0 w 1286891"/>
                          <a:gd name="connsiteY10" fmla="*/ 0 h 1569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286891" h="1569660" fill="none" extrusionOk="0">
                            <a:moveTo>
                              <a:pt x="0" y="0"/>
                            </a:moveTo>
                            <a:cubicBezTo>
                              <a:pt x="144430" y="-8932"/>
                              <a:pt x="467159" y="16888"/>
                              <a:pt x="604839" y="0"/>
                            </a:cubicBezTo>
                            <a:cubicBezTo>
                              <a:pt x="742519" y="-16888"/>
                              <a:pt x="1002778" y="15067"/>
                              <a:pt x="1286891" y="0"/>
                            </a:cubicBezTo>
                            <a:cubicBezTo>
                              <a:pt x="1267855" y="185932"/>
                              <a:pt x="1305327" y="366833"/>
                              <a:pt x="1286891" y="476130"/>
                            </a:cubicBezTo>
                            <a:cubicBezTo>
                              <a:pt x="1268456" y="585427"/>
                              <a:pt x="1260093" y="800283"/>
                              <a:pt x="1286891" y="1030743"/>
                            </a:cubicBezTo>
                            <a:cubicBezTo>
                              <a:pt x="1313689" y="1261203"/>
                              <a:pt x="1290402" y="1389480"/>
                              <a:pt x="1286891" y="1569660"/>
                            </a:cubicBezTo>
                            <a:cubicBezTo>
                              <a:pt x="1039749" y="1545278"/>
                              <a:pt x="887505" y="1549068"/>
                              <a:pt x="656314" y="1569660"/>
                            </a:cubicBezTo>
                            <a:cubicBezTo>
                              <a:pt x="425123" y="1590252"/>
                              <a:pt x="214488" y="1585948"/>
                              <a:pt x="0" y="1569660"/>
                            </a:cubicBezTo>
                            <a:cubicBezTo>
                              <a:pt x="-13409" y="1371016"/>
                              <a:pt x="8119" y="1169525"/>
                              <a:pt x="0" y="1030743"/>
                            </a:cubicBezTo>
                            <a:cubicBezTo>
                              <a:pt x="-8119" y="891961"/>
                              <a:pt x="-24349" y="758709"/>
                              <a:pt x="0" y="491827"/>
                            </a:cubicBezTo>
                            <a:cubicBezTo>
                              <a:pt x="24349" y="224945"/>
                              <a:pt x="12697" y="202637"/>
                              <a:pt x="0" y="0"/>
                            </a:cubicBezTo>
                            <a:close/>
                          </a:path>
                          <a:path w="1286891" h="1569660" stroke="0" extrusionOk="0">
                            <a:moveTo>
                              <a:pt x="0" y="0"/>
                            </a:moveTo>
                            <a:cubicBezTo>
                              <a:pt x="193197" y="18878"/>
                              <a:pt x="425649" y="6536"/>
                              <a:pt x="643446" y="0"/>
                            </a:cubicBezTo>
                            <a:cubicBezTo>
                              <a:pt x="861243" y="-6536"/>
                              <a:pt x="1151652" y="29563"/>
                              <a:pt x="1286891" y="0"/>
                            </a:cubicBezTo>
                            <a:cubicBezTo>
                              <a:pt x="1274358" y="157197"/>
                              <a:pt x="1292854" y="317870"/>
                              <a:pt x="1286891" y="554613"/>
                            </a:cubicBezTo>
                            <a:cubicBezTo>
                              <a:pt x="1280928" y="791356"/>
                              <a:pt x="1287486" y="862364"/>
                              <a:pt x="1286891" y="1046440"/>
                            </a:cubicBezTo>
                            <a:cubicBezTo>
                              <a:pt x="1286296" y="1230516"/>
                              <a:pt x="1267921" y="1333631"/>
                              <a:pt x="1286891" y="1569660"/>
                            </a:cubicBezTo>
                            <a:cubicBezTo>
                              <a:pt x="1014784" y="1580011"/>
                              <a:pt x="840860" y="1576795"/>
                              <a:pt x="656314" y="1569660"/>
                            </a:cubicBezTo>
                            <a:cubicBezTo>
                              <a:pt x="471768" y="1562525"/>
                              <a:pt x="206811" y="1537248"/>
                              <a:pt x="0" y="1569660"/>
                            </a:cubicBezTo>
                            <a:cubicBezTo>
                              <a:pt x="-9312" y="1399120"/>
                              <a:pt x="-3657" y="1230576"/>
                              <a:pt x="0" y="1030743"/>
                            </a:cubicBezTo>
                            <a:cubicBezTo>
                              <a:pt x="3657" y="830910"/>
                              <a:pt x="11263" y="725087"/>
                              <a:pt x="0" y="507523"/>
                            </a:cubicBezTo>
                            <a:cubicBezTo>
                              <a:pt x="-11263" y="289959"/>
                              <a:pt x="21427" y="15826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Up 8">
            <a:extLst>
              <a:ext uri="{FF2B5EF4-FFF2-40B4-BE49-F238E27FC236}">
                <a16:creationId xmlns:a16="http://schemas.microsoft.com/office/drawing/2014/main" id="{358B866B-664A-4E34-981D-4D51E0947743}"/>
              </a:ext>
            </a:extLst>
          </p:cNvPr>
          <p:cNvSpPr/>
          <p:nvPr/>
        </p:nvSpPr>
        <p:spPr>
          <a:xfrm>
            <a:off x="1308884" y="2658953"/>
            <a:ext cx="745910" cy="2466975"/>
          </a:xfrm>
          <a:custGeom>
            <a:avLst/>
            <a:gdLst>
              <a:gd name="connsiteX0" fmla="*/ 0 w 745910"/>
              <a:gd name="connsiteY0" fmla="*/ 372955 h 2466975"/>
              <a:gd name="connsiteX1" fmla="*/ 372955 w 745910"/>
              <a:gd name="connsiteY1" fmla="*/ 0 h 2466975"/>
              <a:gd name="connsiteX2" fmla="*/ 745910 w 745910"/>
              <a:gd name="connsiteY2" fmla="*/ 372955 h 2466975"/>
              <a:gd name="connsiteX3" fmla="*/ 559433 w 745910"/>
              <a:gd name="connsiteY3" fmla="*/ 372955 h 2466975"/>
              <a:gd name="connsiteX4" fmla="*/ 559433 w 745910"/>
              <a:gd name="connsiteY4" fmla="*/ 1008141 h 2466975"/>
              <a:gd name="connsiteX5" fmla="*/ 559433 w 745910"/>
              <a:gd name="connsiteY5" fmla="*/ 1748028 h 2466975"/>
              <a:gd name="connsiteX6" fmla="*/ 559433 w 745910"/>
              <a:gd name="connsiteY6" fmla="*/ 2466975 h 2466975"/>
              <a:gd name="connsiteX7" fmla="*/ 186478 w 745910"/>
              <a:gd name="connsiteY7" fmla="*/ 2466975 h 2466975"/>
              <a:gd name="connsiteX8" fmla="*/ 186478 w 745910"/>
              <a:gd name="connsiteY8" fmla="*/ 1810849 h 2466975"/>
              <a:gd name="connsiteX9" fmla="*/ 186478 w 745910"/>
              <a:gd name="connsiteY9" fmla="*/ 1154722 h 2466975"/>
              <a:gd name="connsiteX10" fmla="*/ 186478 w 745910"/>
              <a:gd name="connsiteY10" fmla="*/ 372955 h 2466975"/>
              <a:gd name="connsiteX11" fmla="*/ 0 w 745910"/>
              <a:gd name="connsiteY11" fmla="*/ 37295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910" h="2466975" fill="none" extrusionOk="0">
                <a:moveTo>
                  <a:pt x="0" y="372955"/>
                </a:moveTo>
                <a:cubicBezTo>
                  <a:pt x="89067" y="273565"/>
                  <a:pt x="275581" y="75400"/>
                  <a:pt x="372955" y="0"/>
                </a:cubicBezTo>
                <a:cubicBezTo>
                  <a:pt x="563764" y="175187"/>
                  <a:pt x="588493" y="242395"/>
                  <a:pt x="745910" y="372955"/>
                </a:cubicBezTo>
                <a:cubicBezTo>
                  <a:pt x="660022" y="366097"/>
                  <a:pt x="646849" y="369883"/>
                  <a:pt x="559433" y="372955"/>
                </a:cubicBezTo>
                <a:cubicBezTo>
                  <a:pt x="563104" y="628642"/>
                  <a:pt x="583280" y="719242"/>
                  <a:pt x="559433" y="1008141"/>
                </a:cubicBezTo>
                <a:cubicBezTo>
                  <a:pt x="535586" y="1297040"/>
                  <a:pt x="587728" y="1492046"/>
                  <a:pt x="559433" y="1748028"/>
                </a:cubicBezTo>
                <a:cubicBezTo>
                  <a:pt x="531138" y="2004010"/>
                  <a:pt x="561898" y="2188592"/>
                  <a:pt x="559433" y="2466975"/>
                </a:cubicBezTo>
                <a:cubicBezTo>
                  <a:pt x="462874" y="2483186"/>
                  <a:pt x="327426" y="2459134"/>
                  <a:pt x="186478" y="2466975"/>
                </a:cubicBezTo>
                <a:cubicBezTo>
                  <a:pt x="198646" y="2317242"/>
                  <a:pt x="180289" y="2055024"/>
                  <a:pt x="186478" y="1810849"/>
                </a:cubicBezTo>
                <a:cubicBezTo>
                  <a:pt x="192667" y="1566674"/>
                  <a:pt x="180502" y="1482301"/>
                  <a:pt x="186478" y="1154722"/>
                </a:cubicBezTo>
                <a:cubicBezTo>
                  <a:pt x="192454" y="827143"/>
                  <a:pt x="190580" y="702998"/>
                  <a:pt x="186478" y="372955"/>
                </a:cubicBezTo>
                <a:cubicBezTo>
                  <a:pt x="126231" y="374923"/>
                  <a:pt x="38657" y="379125"/>
                  <a:pt x="0" y="372955"/>
                </a:cubicBezTo>
                <a:close/>
              </a:path>
              <a:path w="745910" h="2466975" stroke="0" extrusionOk="0">
                <a:moveTo>
                  <a:pt x="0" y="372955"/>
                </a:moveTo>
                <a:cubicBezTo>
                  <a:pt x="110203" y="265184"/>
                  <a:pt x="229255" y="130244"/>
                  <a:pt x="372955" y="0"/>
                </a:cubicBezTo>
                <a:cubicBezTo>
                  <a:pt x="543308" y="145930"/>
                  <a:pt x="621346" y="243298"/>
                  <a:pt x="745910" y="372955"/>
                </a:cubicBezTo>
                <a:cubicBezTo>
                  <a:pt x="681729" y="363747"/>
                  <a:pt x="621451" y="368982"/>
                  <a:pt x="559433" y="372955"/>
                </a:cubicBezTo>
                <a:cubicBezTo>
                  <a:pt x="534957" y="703934"/>
                  <a:pt x="542035" y="891084"/>
                  <a:pt x="559433" y="1050021"/>
                </a:cubicBezTo>
                <a:cubicBezTo>
                  <a:pt x="576831" y="1208958"/>
                  <a:pt x="529909" y="1493015"/>
                  <a:pt x="559433" y="1706148"/>
                </a:cubicBezTo>
                <a:cubicBezTo>
                  <a:pt x="588957" y="1919281"/>
                  <a:pt x="589487" y="2172358"/>
                  <a:pt x="559433" y="2466975"/>
                </a:cubicBezTo>
                <a:cubicBezTo>
                  <a:pt x="464566" y="2476778"/>
                  <a:pt x="372381" y="2480495"/>
                  <a:pt x="186478" y="2466975"/>
                </a:cubicBezTo>
                <a:cubicBezTo>
                  <a:pt x="167297" y="2135513"/>
                  <a:pt x="194398" y="2118085"/>
                  <a:pt x="186478" y="1789909"/>
                </a:cubicBezTo>
                <a:cubicBezTo>
                  <a:pt x="178558" y="1461733"/>
                  <a:pt x="214523" y="1262598"/>
                  <a:pt x="186478" y="1091902"/>
                </a:cubicBezTo>
                <a:cubicBezTo>
                  <a:pt x="158433" y="921206"/>
                  <a:pt x="213014" y="705437"/>
                  <a:pt x="186478" y="372955"/>
                </a:cubicBezTo>
                <a:cubicBezTo>
                  <a:pt x="109452" y="368375"/>
                  <a:pt x="45099" y="381571"/>
                  <a:pt x="0" y="372955"/>
                </a:cubicBezTo>
                <a:close/>
              </a:path>
            </a:pathLst>
          </a:custGeom>
          <a:ln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12938636">
                  <a:prstGeom prst="up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FBA98FF-E277-4F36-969B-3101775C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1" y="1800394"/>
            <a:ext cx="6792357" cy="41840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 Convolution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8E2C51-91C4-4924-9C81-2503A8422598}"/>
                  </a:ext>
                </a:extLst>
              </p:cNvPr>
              <p:cNvSpPr/>
              <p:nvPr/>
            </p:nvSpPr>
            <p:spPr>
              <a:xfrm>
                <a:off x="6096933" y="5360858"/>
                <a:ext cx="4018617" cy="778134"/>
              </a:xfrm>
              <a:custGeom>
                <a:avLst/>
                <a:gdLst>
                  <a:gd name="connsiteX0" fmla="*/ 0 w 4018617"/>
                  <a:gd name="connsiteY0" fmla="*/ 0 h 778134"/>
                  <a:gd name="connsiteX1" fmla="*/ 669770 w 4018617"/>
                  <a:gd name="connsiteY1" fmla="*/ 0 h 778134"/>
                  <a:gd name="connsiteX2" fmla="*/ 1419911 w 4018617"/>
                  <a:gd name="connsiteY2" fmla="*/ 0 h 778134"/>
                  <a:gd name="connsiteX3" fmla="*/ 2049495 w 4018617"/>
                  <a:gd name="connsiteY3" fmla="*/ 0 h 778134"/>
                  <a:gd name="connsiteX4" fmla="*/ 2598706 w 4018617"/>
                  <a:gd name="connsiteY4" fmla="*/ 0 h 778134"/>
                  <a:gd name="connsiteX5" fmla="*/ 3188103 w 4018617"/>
                  <a:gd name="connsiteY5" fmla="*/ 0 h 778134"/>
                  <a:gd name="connsiteX6" fmla="*/ 4018617 w 4018617"/>
                  <a:gd name="connsiteY6" fmla="*/ 0 h 778134"/>
                  <a:gd name="connsiteX7" fmla="*/ 4018617 w 4018617"/>
                  <a:gd name="connsiteY7" fmla="*/ 389067 h 778134"/>
                  <a:gd name="connsiteX8" fmla="*/ 4018617 w 4018617"/>
                  <a:gd name="connsiteY8" fmla="*/ 778134 h 778134"/>
                  <a:gd name="connsiteX9" fmla="*/ 3348848 w 4018617"/>
                  <a:gd name="connsiteY9" fmla="*/ 778134 h 778134"/>
                  <a:gd name="connsiteX10" fmla="*/ 2759450 w 4018617"/>
                  <a:gd name="connsiteY10" fmla="*/ 778134 h 778134"/>
                  <a:gd name="connsiteX11" fmla="*/ 2129867 w 4018617"/>
                  <a:gd name="connsiteY11" fmla="*/ 778134 h 778134"/>
                  <a:gd name="connsiteX12" fmla="*/ 1460098 w 4018617"/>
                  <a:gd name="connsiteY12" fmla="*/ 778134 h 778134"/>
                  <a:gd name="connsiteX13" fmla="*/ 910887 w 4018617"/>
                  <a:gd name="connsiteY13" fmla="*/ 778134 h 778134"/>
                  <a:gd name="connsiteX14" fmla="*/ 0 w 4018617"/>
                  <a:gd name="connsiteY14" fmla="*/ 778134 h 778134"/>
                  <a:gd name="connsiteX15" fmla="*/ 0 w 4018617"/>
                  <a:gd name="connsiteY15" fmla="*/ 412411 h 778134"/>
                  <a:gd name="connsiteX16" fmla="*/ 0 w 4018617"/>
                  <a:gd name="connsiteY16" fmla="*/ 0 h 77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018617" h="778134" fill="none" extrusionOk="0">
                    <a:moveTo>
                      <a:pt x="0" y="0"/>
                    </a:moveTo>
                    <a:cubicBezTo>
                      <a:pt x="222150" y="-6497"/>
                      <a:pt x="401451" y="1371"/>
                      <a:pt x="669770" y="0"/>
                    </a:cubicBezTo>
                    <a:cubicBezTo>
                      <a:pt x="938089" y="-1371"/>
                      <a:pt x="1082346" y="-15461"/>
                      <a:pt x="1419911" y="0"/>
                    </a:cubicBezTo>
                    <a:cubicBezTo>
                      <a:pt x="1757476" y="15461"/>
                      <a:pt x="1858576" y="11976"/>
                      <a:pt x="2049495" y="0"/>
                    </a:cubicBezTo>
                    <a:cubicBezTo>
                      <a:pt x="2240414" y="-11976"/>
                      <a:pt x="2360994" y="22299"/>
                      <a:pt x="2598706" y="0"/>
                    </a:cubicBezTo>
                    <a:cubicBezTo>
                      <a:pt x="2836418" y="-22299"/>
                      <a:pt x="2934167" y="22628"/>
                      <a:pt x="3188103" y="0"/>
                    </a:cubicBezTo>
                    <a:cubicBezTo>
                      <a:pt x="3442039" y="-22628"/>
                      <a:pt x="3765101" y="-13108"/>
                      <a:pt x="4018617" y="0"/>
                    </a:cubicBezTo>
                    <a:cubicBezTo>
                      <a:pt x="4026114" y="141439"/>
                      <a:pt x="4030403" y="287263"/>
                      <a:pt x="4018617" y="389067"/>
                    </a:cubicBezTo>
                    <a:cubicBezTo>
                      <a:pt x="4006831" y="490871"/>
                      <a:pt x="4012878" y="616930"/>
                      <a:pt x="4018617" y="778134"/>
                    </a:cubicBezTo>
                    <a:cubicBezTo>
                      <a:pt x="3686431" y="757642"/>
                      <a:pt x="3579921" y="757560"/>
                      <a:pt x="3348848" y="778134"/>
                    </a:cubicBezTo>
                    <a:cubicBezTo>
                      <a:pt x="3117775" y="798708"/>
                      <a:pt x="2934008" y="777151"/>
                      <a:pt x="2759450" y="778134"/>
                    </a:cubicBezTo>
                    <a:cubicBezTo>
                      <a:pt x="2584892" y="779117"/>
                      <a:pt x="2357980" y="801097"/>
                      <a:pt x="2129867" y="778134"/>
                    </a:cubicBezTo>
                    <a:cubicBezTo>
                      <a:pt x="1901754" y="755171"/>
                      <a:pt x="1767516" y="804257"/>
                      <a:pt x="1460098" y="778134"/>
                    </a:cubicBezTo>
                    <a:cubicBezTo>
                      <a:pt x="1152680" y="752011"/>
                      <a:pt x="1166526" y="771285"/>
                      <a:pt x="910887" y="778134"/>
                    </a:cubicBezTo>
                    <a:cubicBezTo>
                      <a:pt x="655248" y="784983"/>
                      <a:pt x="364552" y="786687"/>
                      <a:pt x="0" y="778134"/>
                    </a:cubicBezTo>
                    <a:cubicBezTo>
                      <a:pt x="7675" y="633705"/>
                      <a:pt x="-4005" y="595143"/>
                      <a:pt x="0" y="412411"/>
                    </a:cubicBezTo>
                    <a:cubicBezTo>
                      <a:pt x="4005" y="229679"/>
                      <a:pt x="5886" y="129970"/>
                      <a:pt x="0" y="0"/>
                    </a:cubicBezTo>
                    <a:close/>
                  </a:path>
                  <a:path w="4018617" h="778134" stroke="0" extrusionOk="0">
                    <a:moveTo>
                      <a:pt x="0" y="0"/>
                    </a:moveTo>
                    <a:cubicBezTo>
                      <a:pt x="246019" y="23772"/>
                      <a:pt x="579553" y="26723"/>
                      <a:pt x="750142" y="0"/>
                    </a:cubicBezTo>
                    <a:cubicBezTo>
                      <a:pt x="920731" y="-26723"/>
                      <a:pt x="1258169" y="32039"/>
                      <a:pt x="1500284" y="0"/>
                    </a:cubicBezTo>
                    <a:cubicBezTo>
                      <a:pt x="1742399" y="-32039"/>
                      <a:pt x="1894976" y="9298"/>
                      <a:pt x="2250426" y="0"/>
                    </a:cubicBezTo>
                    <a:cubicBezTo>
                      <a:pt x="2605876" y="-9298"/>
                      <a:pt x="2671152" y="16495"/>
                      <a:pt x="2920195" y="0"/>
                    </a:cubicBezTo>
                    <a:cubicBezTo>
                      <a:pt x="3169238" y="-16495"/>
                      <a:pt x="3731565" y="48088"/>
                      <a:pt x="4018617" y="0"/>
                    </a:cubicBezTo>
                    <a:cubicBezTo>
                      <a:pt x="4022676" y="138999"/>
                      <a:pt x="4006433" y="221001"/>
                      <a:pt x="4018617" y="389067"/>
                    </a:cubicBezTo>
                    <a:cubicBezTo>
                      <a:pt x="4030801" y="557133"/>
                      <a:pt x="4017451" y="613055"/>
                      <a:pt x="4018617" y="778134"/>
                    </a:cubicBezTo>
                    <a:cubicBezTo>
                      <a:pt x="3851677" y="755362"/>
                      <a:pt x="3597677" y="765413"/>
                      <a:pt x="3469406" y="778134"/>
                    </a:cubicBezTo>
                    <a:cubicBezTo>
                      <a:pt x="3341135" y="790855"/>
                      <a:pt x="3004002" y="765376"/>
                      <a:pt x="2880009" y="778134"/>
                    </a:cubicBezTo>
                    <a:cubicBezTo>
                      <a:pt x="2756016" y="790892"/>
                      <a:pt x="2472200" y="781113"/>
                      <a:pt x="2330798" y="778134"/>
                    </a:cubicBezTo>
                    <a:cubicBezTo>
                      <a:pt x="2189396" y="775155"/>
                      <a:pt x="1797953" y="760522"/>
                      <a:pt x="1661028" y="778134"/>
                    </a:cubicBezTo>
                    <a:cubicBezTo>
                      <a:pt x="1524103" y="795747"/>
                      <a:pt x="1125597" y="780389"/>
                      <a:pt x="910887" y="778134"/>
                    </a:cubicBezTo>
                    <a:cubicBezTo>
                      <a:pt x="696177" y="775879"/>
                      <a:pt x="352543" y="794013"/>
                      <a:pt x="0" y="778134"/>
                    </a:cubicBezTo>
                    <a:cubicBezTo>
                      <a:pt x="5571" y="657898"/>
                      <a:pt x="-11065" y="480957"/>
                      <a:pt x="0" y="404630"/>
                    </a:cubicBezTo>
                    <a:cubicBezTo>
                      <a:pt x="11065" y="328303"/>
                      <a:pt x="-2535" y="108506"/>
                      <a:pt x="0" y="0"/>
                    </a:cubicBezTo>
                    <a:close/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229826041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id-ID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lang="id-ID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∗2</m:t>
                      </m:r>
                      <m:r>
                        <a:rPr lang="id-ID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+3=</m:t>
                      </m:r>
                      <m:r>
                        <a:rPr lang="en-US" sz="24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</m:t>
                      </m:r>
                    </m:oMath>
                  </m:oMathPara>
                </a14:m>
                <a:endParaRPr lang="en-US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8E2C51-91C4-4924-9C81-2503A8422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933" y="5360858"/>
                <a:ext cx="4018617" cy="7781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extLst>
                  <a:ext uri="{C807C97D-BFC1-408E-A445-0C87EB9F89A2}">
                    <ask:lineSketchStyleProps xmlns:ask="http://schemas.microsoft.com/office/drawing/2018/sketchyshapes" sd="2298260410">
                      <a:custGeom>
                        <a:avLst/>
                        <a:gdLst>
                          <a:gd name="connsiteX0" fmla="*/ 0 w 4018617"/>
                          <a:gd name="connsiteY0" fmla="*/ 0 h 778134"/>
                          <a:gd name="connsiteX1" fmla="*/ 669770 w 4018617"/>
                          <a:gd name="connsiteY1" fmla="*/ 0 h 778134"/>
                          <a:gd name="connsiteX2" fmla="*/ 1419911 w 4018617"/>
                          <a:gd name="connsiteY2" fmla="*/ 0 h 778134"/>
                          <a:gd name="connsiteX3" fmla="*/ 2049495 w 4018617"/>
                          <a:gd name="connsiteY3" fmla="*/ 0 h 778134"/>
                          <a:gd name="connsiteX4" fmla="*/ 2598706 w 4018617"/>
                          <a:gd name="connsiteY4" fmla="*/ 0 h 778134"/>
                          <a:gd name="connsiteX5" fmla="*/ 3188103 w 4018617"/>
                          <a:gd name="connsiteY5" fmla="*/ 0 h 778134"/>
                          <a:gd name="connsiteX6" fmla="*/ 4018617 w 4018617"/>
                          <a:gd name="connsiteY6" fmla="*/ 0 h 778134"/>
                          <a:gd name="connsiteX7" fmla="*/ 4018617 w 4018617"/>
                          <a:gd name="connsiteY7" fmla="*/ 389067 h 778134"/>
                          <a:gd name="connsiteX8" fmla="*/ 4018617 w 4018617"/>
                          <a:gd name="connsiteY8" fmla="*/ 778134 h 778134"/>
                          <a:gd name="connsiteX9" fmla="*/ 3348848 w 4018617"/>
                          <a:gd name="connsiteY9" fmla="*/ 778134 h 778134"/>
                          <a:gd name="connsiteX10" fmla="*/ 2759450 w 4018617"/>
                          <a:gd name="connsiteY10" fmla="*/ 778134 h 778134"/>
                          <a:gd name="connsiteX11" fmla="*/ 2129867 w 4018617"/>
                          <a:gd name="connsiteY11" fmla="*/ 778134 h 778134"/>
                          <a:gd name="connsiteX12" fmla="*/ 1460098 w 4018617"/>
                          <a:gd name="connsiteY12" fmla="*/ 778134 h 778134"/>
                          <a:gd name="connsiteX13" fmla="*/ 910887 w 4018617"/>
                          <a:gd name="connsiteY13" fmla="*/ 778134 h 778134"/>
                          <a:gd name="connsiteX14" fmla="*/ 0 w 4018617"/>
                          <a:gd name="connsiteY14" fmla="*/ 778134 h 778134"/>
                          <a:gd name="connsiteX15" fmla="*/ 0 w 4018617"/>
                          <a:gd name="connsiteY15" fmla="*/ 412411 h 778134"/>
                          <a:gd name="connsiteX16" fmla="*/ 0 w 4018617"/>
                          <a:gd name="connsiteY16" fmla="*/ 0 h 7781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4018617" h="778134" fill="none" extrusionOk="0">
                            <a:moveTo>
                              <a:pt x="0" y="0"/>
                            </a:moveTo>
                            <a:cubicBezTo>
                              <a:pt x="222150" y="-6497"/>
                              <a:pt x="401451" y="1371"/>
                              <a:pt x="669770" y="0"/>
                            </a:cubicBezTo>
                            <a:cubicBezTo>
                              <a:pt x="938089" y="-1371"/>
                              <a:pt x="1082346" y="-15461"/>
                              <a:pt x="1419911" y="0"/>
                            </a:cubicBezTo>
                            <a:cubicBezTo>
                              <a:pt x="1757476" y="15461"/>
                              <a:pt x="1858576" y="11976"/>
                              <a:pt x="2049495" y="0"/>
                            </a:cubicBezTo>
                            <a:cubicBezTo>
                              <a:pt x="2240414" y="-11976"/>
                              <a:pt x="2360994" y="22299"/>
                              <a:pt x="2598706" y="0"/>
                            </a:cubicBezTo>
                            <a:cubicBezTo>
                              <a:pt x="2836418" y="-22299"/>
                              <a:pt x="2934167" y="22628"/>
                              <a:pt x="3188103" y="0"/>
                            </a:cubicBezTo>
                            <a:cubicBezTo>
                              <a:pt x="3442039" y="-22628"/>
                              <a:pt x="3765101" y="-13108"/>
                              <a:pt x="4018617" y="0"/>
                            </a:cubicBezTo>
                            <a:cubicBezTo>
                              <a:pt x="4026114" y="141439"/>
                              <a:pt x="4030403" y="287263"/>
                              <a:pt x="4018617" y="389067"/>
                            </a:cubicBezTo>
                            <a:cubicBezTo>
                              <a:pt x="4006831" y="490871"/>
                              <a:pt x="4012878" y="616930"/>
                              <a:pt x="4018617" y="778134"/>
                            </a:cubicBezTo>
                            <a:cubicBezTo>
                              <a:pt x="3686431" y="757642"/>
                              <a:pt x="3579921" y="757560"/>
                              <a:pt x="3348848" y="778134"/>
                            </a:cubicBezTo>
                            <a:cubicBezTo>
                              <a:pt x="3117775" y="798708"/>
                              <a:pt x="2934008" y="777151"/>
                              <a:pt x="2759450" y="778134"/>
                            </a:cubicBezTo>
                            <a:cubicBezTo>
                              <a:pt x="2584892" y="779117"/>
                              <a:pt x="2357980" y="801097"/>
                              <a:pt x="2129867" y="778134"/>
                            </a:cubicBezTo>
                            <a:cubicBezTo>
                              <a:pt x="1901754" y="755171"/>
                              <a:pt x="1767516" y="804257"/>
                              <a:pt x="1460098" y="778134"/>
                            </a:cubicBezTo>
                            <a:cubicBezTo>
                              <a:pt x="1152680" y="752011"/>
                              <a:pt x="1166526" y="771285"/>
                              <a:pt x="910887" y="778134"/>
                            </a:cubicBezTo>
                            <a:cubicBezTo>
                              <a:pt x="655248" y="784983"/>
                              <a:pt x="364552" y="786687"/>
                              <a:pt x="0" y="778134"/>
                            </a:cubicBezTo>
                            <a:cubicBezTo>
                              <a:pt x="7675" y="633705"/>
                              <a:pt x="-4005" y="595143"/>
                              <a:pt x="0" y="412411"/>
                            </a:cubicBezTo>
                            <a:cubicBezTo>
                              <a:pt x="4005" y="229679"/>
                              <a:pt x="5886" y="129970"/>
                              <a:pt x="0" y="0"/>
                            </a:cubicBezTo>
                            <a:close/>
                          </a:path>
                          <a:path w="4018617" h="778134" stroke="0" extrusionOk="0">
                            <a:moveTo>
                              <a:pt x="0" y="0"/>
                            </a:moveTo>
                            <a:cubicBezTo>
                              <a:pt x="246019" y="23772"/>
                              <a:pt x="579553" y="26723"/>
                              <a:pt x="750142" y="0"/>
                            </a:cubicBezTo>
                            <a:cubicBezTo>
                              <a:pt x="920731" y="-26723"/>
                              <a:pt x="1258169" y="32039"/>
                              <a:pt x="1500284" y="0"/>
                            </a:cubicBezTo>
                            <a:cubicBezTo>
                              <a:pt x="1742399" y="-32039"/>
                              <a:pt x="1894976" y="9298"/>
                              <a:pt x="2250426" y="0"/>
                            </a:cubicBezTo>
                            <a:cubicBezTo>
                              <a:pt x="2605876" y="-9298"/>
                              <a:pt x="2671152" y="16495"/>
                              <a:pt x="2920195" y="0"/>
                            </a:cubicBezTo>
                            <a:cubicBezTo>
                              <a:pt x="3169238" y="-16495"/>
                              <a:pt x="3731565" y="48088"/>
                              <a:pt x="4018617" y="0"/>
                            </a:cubicBezTo>
                            <a:cubicBezTo>
                              <a:pt x="4022676" y="138999"/>
                              <a:pt x="4006433" y="221001"/>
                              <a:pt x="4018617" y="389067"/>
                            </a:cubicBezTo>
                            <a:cubicBezTo>
                              <a:pt x="4030801" y="557133"/>
                              <a:pt x="4017451" y="613055"/>
                              <a:pt x="4018617" y="778134"/>
                            </a:cubicBezTo>
                            <a:cubicBezTo>
                              <a:pt x="3851677" y="755362"/>
                              <a:pt x="3597677" y="765413"/>
                              <a:pt x="3469406" y="778134"/>
                            </a:cubicBezTo>
                            <a:cubicBezTo>
                              <a:pt x="3341135" y="790855"/>
                              <a:pt x="3004002" y="765376"/>
                              <a:pt x="2880009" y="778134"/>
                            </a:cubicBezTo>
                            <a:cubicBezTo>
                              <a:pt x="2756016" y="790892"/>
                              <a:pt x="2472200" y="781113"/>
                              <a:pt x="2330798" y="778134"/>
                            </a:cubicBezTo>
                            <a:cubicBezTo>
                              <a:pt x="2189396" y="775155"/>
                              <a:pt x="1797953" y="760522"/>
                              <a:pt x="1661028" y="778134"/>
                            </a:cubicBezTo>
                            <a:cubicBezTo>
                              <a:pt x="1524103" y="795747"/>
                              <a:pt x="1125597" y="780389"/>
                              <a:pt x="910887" y="778134"/>
                            </a:cubicBezTo>
                            <a:cubicBezTo>
                              <a:pt x="696177" y="775879"/>
                              <a:pt x="352543" y="794013"/>
                              <a:pt x="0" y="778134"/>
                            </a:cubicBezTo>
                            <a:cubicBezTo>
                              <a:pt x="5571" y="657898"/>
                              <a:pt x="-11065" y="480957"/>
                              <a:pt x="0" y="404630"/>
                            </a:cubicBezTo>
                            <a:cubicBezTo>
                              <a:pt x="11065" y="328303"/>
                              <a:pt x="-2535" y="1085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6BC2CD-AE18-42B8-829C-6388FE59D43A}"/>
                  </a:ext>
                </a:extLst>
              </p:cNvPr>
              <p:cNvSpPr/>
              <p:nvPr/>
            </p:nvSpPr>
            <p:spPr>
              <a:xfrm>
                <a:off x="6096933" y="1977657"/>
                <a:ext cx="4421036" cy="1138749"/>
              </a:xfrm>
              <a:custGeom>
                <a:avLst/>
                <a:gdLst>
                  <a:gd name="connsiteX0" fmla="*/ 0 w 4421036"/>
                  <a:gd name="connsiteY0" fmla="*/ 0 h 1138749"/>
                  <a:gd name="connsiteX1" fmla="*/ 675787 w 4421036"/>
                  <a:gd name="connsiteY1" fmla="*/ 0 h 1138749"/>
                  <a:gd name="connsiteX2" fmla="*/ 1218943 w 4421036"/>
                  <a:gd name="connsiteY2" fmla="*/ 0 h 1138749"/>
                  <a:gd name="connsiteX3" fmla="*/ 1850519 w 4421036"/>
                  <a:gd name="connsiteY3" fmla="*/ 0 h 1138749"/>
                  <a:gd name="connsiteX4" fmla="*/ 2482096 w 4421036"/>
                  <a:gd name="connsiteY4" fmla="*/ 0 h 1138749"/>
                  <a:gd name="connsiteX5" fmla="*/ 3069462 w 4421036"/>
                  <a:gd name="connsiteY5" fmla="*/ 0 h 1138749"/>
                  <a:gd name="connsiteX6" fmla="*/ 3789459 w 4421036"/>
                  <a:gd name="connsiteY6" fmla="*/ 0 h 1138749"/>
                  <a:gd name="connsiteX7" fmla="*/ 4421036 w 4421036"/>
                  <a:gd name="connsiteY7" fmla="*/ 0 h 1138749"/>
                  <a:gd name="connsiteX8" fmla="*/ 4421036 w 4421036"/>
                  <a:gd name="connsiteY8" fmla="*/ 569375 h 1138749"/>
                  <a:gd name="connsiteX9" fmla="*/ 4421036 w 4421036"/>
                  <a:gd name="connsiteY9" fmla="*/ 1138749 h 1138749"/>
                  <a:gd name="connsiteX10" fmla="*/ 3745249 w 4421036"/>
                  <a:gd name="connsiteY10" fmla="*/ 1138749 h 1138749"/>
                  <a:gd name="connsiteX11" fmla="*/ 3157883 w 4421036"/>
                  <a:gd name="connsiteY11" fmla="*/ 1138749 h 1138749"/>
                  <a:gd name="connsiteX12" fmla="*/ 2437886 w 4421036"/>
                  <a:gd name="connsiteY12" fmla="*/ 1138749 h 1138749"/>
                  <a:gd name="connsiteX13" fmla="*/ 1850519 w 4421036"/>
                  <a:gd name="connsiteY13" fmla="*/ 1138749 h 1138749"/>
                  <a:gd name="connsiteX14" fmla="*/ 1218943 w 4421036"/>
                  <a:gd name="connsiteY14" fmla="*/ 1138749 h 1138749"/>
                  <a:gd name="connsiteX15" fmla="*/ 631577 w 4421036"/>
                  <a:gd name="connsiteY15" fmla="*/ 1138749 h 1138749"/>
                  <a:gd name="connsiteX16" fmla="*/ 0 w 4421036"/>
                  <a:gd name="connsiteY16" fmla="*/ 1138749 h 1138749"/>
                  <a:gd name="connsiteX17" fmla="*/ 0 w 4421036"/>
                  <a:gd name="connsiteY17" fmla="*/ 603537 h 1138749"/>
                  <a:gd name="connsiteX18" fmla="*/ 0 w 4421036"/>
                  <a:gd name="connsiteY18" fmla="*/ 0 h 113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21036" h="1138749" fill="none" extrusionOk="0">
                    <a:moveTo>
                      <a:pt x="0" y="0"/>
                    </a:moveTo>
                    <a:cubicBezTo>
                      <a:pt x="183831" y="7678"/>
                      <a:pt x="499875" y="-972"/>
                      <a:pt x="675787" y="0"/>
                    </a:cubicBezTo>
                    <a:cubicBezTo>
                      <a:pt x="851699" y="972"/>
                      <a:pt x="988411" y="18204"/>
                      <a:pt x="1218943" y="0"/>
                    </a:cubicBezTo>
                    <a:cubicBezTo>
                      <a:pt x="1449475" y="-18204"/>
                      <a:pt x="1662440" y="5215"/>
                      <a:pt x="1850519" y="0"/>
                    </a:cubicBezTo>
                    <a:cubicBezTo>
                      <a:pt x="2038598" y="-5215"/>
                      <a:pt x="2347210" y="-15263"/>
                      <a:pt x="2482096" y="0"/>
                    </a:cubicBezTo>
                    <a:cubicBezTo>
                      <a:pt x="2616982" y="15263"/>
                      <a:pt x="2944330" y="15102"/>
                      <a:pt x="3069462" y="0"/>
                    </a:cubicBezTo>
                    <a:cubicBezTo>
                      <a:pt x="3194594" y="-15102"/>
                      <a:pt x="3466555" y="29447"/>
                      <a:pt x="3789459" y="0"/>
                    </a:cubicBezTo>
                    <a:cubicBezTo>
                      <a:pt x="4112363" y="-29447"/>
                      <a:pt x="4292053" y="-26077"/>
                      <a:pt x="4421036" y="0"/>
                    </a:cubicBezTo>
                    <a:cubicBezTo>
                      <a:pt x="4444347" y="269477"/>
                      <a:pt x="4421385" y="351380"/>
                      <a:pt x="4421036" y="569375"/>
                    </a:cubicBezTo>
                    <a:cubicBezTo>
                      <a:pt x="4420687" y="787371"/>
                      <a:pt x="4396994" y="887802"/>
                      <a:pt x="4421036" y="1138749"/>
                    </a:cubicBezTo>
                    <a:cubicBezTo>
                      <a:pt x="4184521" y="1112208"/>
                      <a:pt x="4072077" y="1151286"/>
                      <a:pt x="3745249" y="1138749"/>
                    </a:cubicBezTo>
                    <a:cubicBezTo>
                      <a:pt x="3418421" y="1126212"/>
                      <a:pt x="3427739" y="1161668"/>
                      <a:pt x="3157883" y="1138749"/>
                    </a:cubicBezTo>
                    <a:cubicBezTo>
                      <a:pt x="2888027" y="1115830"/>
                      <a:pt x="2744489" y="1164559"/>
                      <a:pt x="2437886" y="1138749"/>
                    </a:cubicBezTo>
                    <a:cubicBezTo>
                      <a:pt x="2131283" y="1112939"/>
                      <a:pt x="2078258" y="1155568"/>
                      <a:pt x="1850519" y="1138749"/>
                    </a:cubicBezTo>
                    <a:cubicBezTo>
                      <a:pt x="1622780" y="1121930"/>
                      <a:pt x="1443615" y="1147705"/>
                      <a:pt x="1218943" y="1138749"/>
                    </a:cubicBezTo>
                    <a:cubicBezTo>
                      <a:pt x="994271" y="1129793"/>
                      <a:pt x="889387" y="1149938"/>
                      <a:pt x="631577" y="1138749"/>
                    </a:cubicBezTo>
                    <a:cubicBezTo>
                      <a:pt x="373767" y="1127560"/>
                      <a:pt x="294380" y="1114205"/>
                      <a:pt x="0" y="1138749"/>
                    </a:cubicBezTo>
                    <a:cubicBezTo>
                      <a:pt x="11160" y="885798"/>
                      <a:pt x="858" y="764612"/>
                      <a:pt x="0" y="603537"/>
                    </a:cubicBezTo>
                    <a:cubicBezTo>
                      <a:pt x="-858" y="442462"/>
                      <a:pt x="26339" y="291008"/>
                      <a:pt x="0" y="0"/>
                    </a:cubicBezTo>
                    <a:close/>
                  </a:path>
                  <a:path w="4421036" h="1138749" stroke="0" extrusionOk="0">
                    <a:moveTo>
                      <a:pt x="0" y="0"/>
                    </a:moveTo>
                    <a:cubicBezTo>
                      <a:pt x="195320" y="-35971"/>
                      <a:pt x="557819" y="18678"/>
                      <a:pt x="719997" y="0"/>
                    </a:cubicBezTo>
                    <a:cubicBezTo>
                      <a:pt x="882175" y="-18678"/>
                      <a:pt x="1089367" y="-23767"/>
                      <a:pt x="1263153" y="0"/>
                    </a:cubicBezTo>
                    <a:cubicBezTo>
                      <a:pt x="1436939" y="23767"/>
                      <a:pt x="1665797" y="-11764"/>
                      <a:pt x="1850519" y="0"/>
                    </a:cubicBezTo>
                    <a:cubicBezTo>
                      <a:pt x="2035241" y="11764"/>
                      <a:pt x="2166152" y="5409"/>
                      <a:pt x="2393675" y="0"/>
                    </a:cubicBezTo>
                    <a:cubicBezTo>
                      <a:pt x="2621198" y="-5409"/>
                      <a:pt x="2792503" y="-21647"/>
                      <a:pt x="3113672" y="0"/>
                    </a:cubicBezTo>
                    <a:cubicBezTo>
                      <a:pt x="3434841" y="21647"/>
                      <a:pt x="3473757" y="-9667"/>
                      <a:pt x="3789459" y="0"/>
                    </a:cubicBezTo>
                    <a:cubicBezTo>
                      <a:pt x="4105161" y="9667"/>
                      <a:pt x="4255511" y="-6945"/>
                      <a:pt x="4421036" y="0"/>
                    </a:cubicBezTo>
                    <a:cubicBezTo>
                      <a:pt x="4446699" y="146403"/>
                      <a:pt x="4434040" y="331030"/>
                      <a:pt x="4421036" y="557987"/>
                    </a:cubicBezTo>
                    <a:cubicBezTo>
                      <a:pt x="4408032" y="784944"/>
                      <a:pt x="4402311" y="850640"/>
                      <a:pt x="4421036" y="1138749"/>
                    </a:cubicBezTo>
                    <a:cubicBezTo>
                      <a:pt x="4225043" y="1127890"/>
                      <a:pt x="4041237" y="1131042"/>
                      <a:pt x="3745249" y="1138749"/>
                    </a:cubicBezTo>
                    <a:cubicBezTo>
                      <a:pt x="3449261" y="1146456"/>
                      <a:pt x="3304469" y="1153251"/>
                      <a:pt x="3069462" y="1138749"/>
                    </a:cubicBezTo>
                    <a:cubicBezTo>
                      <a:pt x="2834455" y="1124247"/>
                      <a:pt x="2611312" y="1108631"/>
                      <a:pt x="2393675" y="1138749"/>
                    </a:cubicBezTo>
                    <a:cubicBezTo>
                      <a:pt x="2176038" y="1168867"/>
                      <a:pt x="2007930" y="1124967"/>
                      <a:pt x="1894730" y="1138749"/>
                    </a:cubicBezTo>
                    <a:cubicBezTo>
                      <a:pt x="1781530" y="1152531"/>
                      <a:pt x="1481664" y="1174727"/>
                      <a:pt x="1174732" y="1138749"/>
                    </a:cubicBezTo>
                    <a:cubicBezTo>
                      <a:pt x="867800" y="1102771"/>
                      <a:pt x="463886" y="1191376"/>
                      <a:pt x="0" y="1138749"/>
                    </a:cubicBezTo>
                    <a:cubicBezTo>
                      <a:pt x="-14008" y="903908"/>
                      <a:pt x="5319" y="715034"/>
                      <a:pt x="0" y="546600"/>
                    </a:cubicBezTo>
                    <a:cubicBezTo>
                      <a:pt x="-5319" y="378166"/>
                      <a:pt x="-19151" y="159906"/>
                      <a:pt x="0" y="0"/>
                    </a:cubicBezTo>
                    <a:close/>
                  </a:path>
                </a:pathLst>
              </a:custGeom>
              <a:ln w="28575">
                <a:extLst>
                  <a:ext uri="{C807C97D-BFC1-408E-A445-0C87EB9F89A2}">
                    <ask:lineSketchStyleProps xmlns:ask="http://schemas.microsoft.com/office/drawing/2018/sketchyshapes" sd="83153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d-ID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d-ID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id-ID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id-ID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d-ID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6BC2CD-AE18-42B8-829C-6388FE59D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933" y="1977657"/>
                <a:ext cx="4421036" cy="11387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extLst>
                  <a:ext uri="{C807C97D-BFC1-408E-A445-0C87EB9F89A2}">
                    <ask:lineSketchStyleProps xmlns:ask="http://schemas.microsoft.com/office/drawing/2018/sketchyshapes" sd="8315374">
                      <a:custGeom>
                        <a:avLst/>
                        <a:gdLst>
                          <a:gd name="connsiteX0" fmla="*/ 0 w 4421036"/>
                          <a:gd name="connsiteY0" fmla="*/ 0 h 1138749"/>
                          <a:gd name="connsiteX1" fmla="*/ 675787 w 4421036"/>
                          <a:gd name="connsiteY1" fmla="*/ 0 h 1138749"/>
                          <a:gd name="connsiteX2" fmla="*/ 1218943 w 4421036"/>
                          <a:gd name="connsiteY2" fmla="*/ 0 h 1138749"/>
                          <a:gd name="connsiteX3" fmla="*/ 1850519 w 4421036"/>
                          <a:gd name="connsiteY3" fmla="*/ 0 h 1138749"/>
                          <a:gd name="connsiteX4" fmla="*/ 2482096 w 4421036"/>
                          <a:gd name="connsiteY4" fmla="*/ 0 h 1138749"/>
                          <a:gd name="connsiteX5" fmla="*/ 3069462 w 4421036"/>
                          <a:gd name="connsiteY5" fmla="*/ 0 h 1138749"/>
                          <a:gd name="connsiteX6" fmla="*/ 3789459 w 4421036"/>
                          <a:gd name="connsiteY6" fmla="*/ 0 h 1138749"/>
                          <a:gd name="connsiteX7" fmla="*/ 4421036 w 4421036"/>
                          <a:gd name="connsiteY7" fmla="*/ 0 h 1138749"/>
                          <a:gd name="connsiteX8" fmla="*/ 4421036 w 4421036"/>
                          <a:gd name="connsiteY8" fmla="*/ 569375 h 1138749"/>
                          <a:gd name="connsiteX9" fmla="*/ 4421036 w 4421036"/>
                          <a:gd name="connsiteY9" fmla="*/ 1138749 h 1138749"/>
                          <a:gd name="connsiteX10" fmla="*/ 3745249 w 4421036"/>
                          <a:gd name="connsiteY10" fmla="*/ 1138749 h 1138749"/>
                          <a:gd name="connsiteX11" fmla="*/ 3157883 w 4421036"/>
                          <a:gd name="connsiteY11" fmla="*/ 1138749 h 1138749"/>
                          <a:gd name="connsiteX12" fmla="*/ 2437886 w 4421036"/>
                          <a:gd name="connsiteY12" fmla="*/ 1138749 h 1138749"/>
                          <a:gd name="connsiteX13" fmla="*/ 1850519 w 4421036"/>
                          <a:gd name="connsiteY13" fmla="*/ 1138749 h 1138749"/>
                          <a:gd name="connsiteX14" fmla="*/ 1218943 w 4421036"/>
                          <a:gd name="connsiteY14" fmla="*/ 1138749 h 1138749"/>
                          <a:gd name="connsiteX15" fmla="*/ 631577 w 4421036"/>
                          <a:gd name="connsiteY15" fmla="*/ 1138749 h 1138749"/>
                          <a:gd name="connsiteX16" fmla="*/ 0 w 4421036"/>
                          <a:gd name="connsiteY16" fmla="*/ 1138749 h 1138749"/>
                          <a:gd name="connsiteX17" fmla="*/ 0 w 4421036"/>
                          <a:gd name="connsiteY17" fmla="*/ 603537 h 1138749"/>
                          <a:gd name="connsiteX18" fmla="*/ 0 w 4421036"/>
                          <a:gd name="connsiteY18" fmla="*/ 0 h 11387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421036" h="1138749" fill="none" extrusionOk="0">
                            <a:moveTo>
                              <a:pt x="0" y="0"/>
                            </a:moveTo>
                            <a:cubicBezTo>
                              <a:pt x="183831" y="7678"/>
                              <a:pt x="499875" y="-972"/>
                              <a:pt x="675787" y="0"/>
                            </a:cubicBezTo>
                            <a:cubicBezTo>
                              <a:pt x="851699" y="972"/>
                              <a:pt x="988411" y="18204"/>
                              <a:pt x="1218943" y="0"/>
                            </a:cubicBezTo>
                            <a:cubicBezTo>
                              <a:pt x="1449475" y="-18204"/>
                              <a:pt x="1662440" y="5215"/>
                              <a:pt x="1850519" y="0"/>
                            </a:cubicBezTo>
                            <a:cubicBezTo>
                              <a:pt x="2038598" y="-5215"/>
                              <a:pt x="2347210" y="-15263"/>
                              <a:pt x="2482096" y="0"/>
                            </a:cubicBezTo>
                            <a:cubicBezTo>
                              <a:pt x="2616982" y="15263"/>
                              <a:pt x="2944330" y="15102"/>
                              <a:pt x="3069462" y="0"/>
                            </a:cubicBezTo>
                            <a:cubicBezTo>
                              <a:pt x="3194594" y="-15102"/>
                              <a:pt x="3466555" y="29447"/>
                              <a:pt x="3789459" y="0"/>
                            </a:cubicBezTo>
                            <a:cubicBezTo>
                              <a:pt x="4112363" y="-29447"/>
                              <a:pt x="4292053" y="-26077"/>
                              <a:pt x="4421036" y="0"/>
                            </a:cubicBezTo>
                            <a:cubicBezTo>
                              <a:pt x="4444347" y="269477"/>
                              <a:pt x="4421385" y="351380"/>
                              <a:pt x="4421036" y="569375"/>
                            </a:cubicBezTo>
                            <a:cubicBezTo>
                              <a:pt x="4420687" y="787371"/>
                              <a:pt x="4396994" y="887802"/>
                              <a:pt x="4421036" y="1138749"/>
                            </a:cubicBezTo>
                            <a:cubicBezTo>
                              <a:pt x="4184521" y="1112208"/>
                              <a:pt x="4072077" y="1151286"/>
                              <a:pt x="3745249" y="1138749"/>
                            </a:cubicBezTo>
                            <a:cubicBezTo>
                              <a:pt x="3418421" y="1126212"/>
                              <a:pt x="3427739" y="1161668"/>
                              <a:pt x="3157883" y="1138749"/>
                            </a:cubicBezTo>
                            <a:cubicBezTo>
                              <a:pt x="2888027" y="1115830"/>
                              <a:pt x="2744489" y="1164559"/>
                              <a:pt x="2437886" y="1138749"/>
                            </a:cubicBezTo>
                            <a:cubicBezTo>
                              <a:pt x="2131283" y="1112939"/>
                              <a:pt x="2078258" y="1155568"/>
                              <a:pt x="1850519" y="1138749"/>
                            </a:cubicBezTo>
                            <a:cubicBezTo>
                              <a:pt x="1622780" y="1121930"/>
                              <a:pt x="1443615" y="1147705"/>
                              <a:pt x="1218943" y="1138749"/>
                            </a:cubicBezTo>
                            <a:cubicBezTo>
                              <a:pt x="994271" y="1129793"/>
                              <a:pt x="889387" y="1149938"/>
                              <a:pt x="631577" y="1138749"/>
                            </a:cubicBezTo>
                            <a:cubicBezTo>
                              <a:pt x="373767" y="1127560"/>
                              <a:pt x="294380" y="1114205"/>
                              <a:pt x="0" y="1138749"/>
                            </a:cubicBezTo>
                            <a:cubicBezTo>
                              <a:pt x="11160" y="885798"/>
                              <a:pt x="858" y="764612"/>
                              <a:pt x="0" y="603537"/>
                            </a:cubicBezTo>
                            <a:cubicBezTo>
                              <a:pt x="-858" y="442462"/>
                              <a:pt x="26339" y="291008"/>
                              <a:pt x="0" y="0"/>
                            </a:cubicBezTo>
                            <a:close/>
                          </a:path>
                          <a:path w="4421036" h="1138749" stroke="0" extrusionOk="0">
                            <a:moveTo>
                              <a:pt x="0" y="0"/>
                            </a:moveTo>
                            <a:cubicBezTo>
                              <a:pt x="195320" y="-35971"/>
                              <a:pt x="557819" y="18678"/>
                              <a:pt x="719997" y="0"/>
                            </a:cubicBezTo>
                            <a:cubicBezTo>
                              <a:pt x="882175" y="-18678"/>
                              <a:pt x="1089367" y="-23767"/>
                              <a:pt x="1263153" y="0"/>
                            </a:cubicBezTo>
                            <a:cubicBezTo>
                              <a:pt x="1436939" y="23767"/>
                              <a:pt x="1665797" y="-11764"/>
                              <a:pt x="1850519" y="0"/>
                            </a:cubicBezTo>
                            <a:cubicBezTo>
                              <a:pt x="2035241" y="11764"/>
                              <a:pt x="2166152" y="5409"/>
                              <a:pt x="2393675" y="0"/>
                            </a:cubicBezTo>
                            <a:cubicBezTo>
                              <a:pt x="2621198" y="-5409"/>
                              <a:pt x="2792503" y="-21647"/>
                              <a:pt x="3113672" y="0"/>
                            </a:cubicBezTo>
                            <a:cubicBezTo>
                              <a:pt x="3434841" y="21647"/>
                              <a:pt x="3473757" y="-9667"/>
                              <a:pt x="3789459" y="0"/>
                            </a:cubicBezTo>
                            <a:cubicBezTo>
                              <a:pt x="4105161" y="9667"/>
                              <a:pt x="4255511" y="-6945"/>
                              <a:pt x="4421036" y="0"/>
                            </a:cubicBezTo>
                            <a:cubicBezTo>
                              <a:pt x="4446699" y="146403"/>
                              <a:pt x="4434040" y="331030"/>
                              <a:pt x="4421036" y="557987"/>
                            </a:cubicBezTo>
                            <a:cubicBezTo>
                              <a:pt x="4408032" y="784944"/>
                              <a:pt x="4402311" y="850640"/>
                              <a:pt x="4421036" y="1138749"/>
                            </a:cubicBezTo>
                            <a:cubicBezTo>
                              <a:pt x="4225043" y="1127890"/>
                              <a:pt x="4041237" y="1131042"/>
                              <a:pt x="3745249" y="1138749"/>
                            </a:cubicBezTo>
                            <a:cubicBezTo>
                              <a:pt x="3449261" y="1146456"/>
                              <a:pt x="3304469" y="1153251"/>
                              <a:pt x="3069462" y="1138749"/>
                            </a:cubicBezTo>
                            <a:cubicBezTo>
                              <a:pt x="2834455" y="1124247"/>
                              <a:pt x="2611312" y="1108631"/>
                              <a:pt x="2393675" y="1138749"/>
                            </a:cubicBezTo>
                            <a:cubicBezTo>
                              <a:pt x="2176038" y="1168867"/>
                              <a:pt x="2007930" y="1124967"/>
                              <a:pt x="1894730" y="1138749"/>
                            </a:cubicBezTo>
                            <a:cubicBezTo>
                              <a:pt x="1781530" y="1152531"/>
                              <a:pt x="1481664" y="1174727"/>
                              <a:pt x="1174732" y="1138749"/>
                            </a:cubicBezTo>
                            <a:cubicBezTo>
                              <a:pt x="867800" y="1102771"/>
                              <a:pt x="463886" y="1191376"/>
                              <a:pt x="0" y="1138749"/>
                            </a:cubicBezTo>
                            <a:cubicBezTo>
                              <a:pt x="-14008" y="903908"/>
                              <a:pt x="5319" y="715034"/>
                              <a:pt x="0" y="546600"/>
                            </a:cubicBezTo>
                            <a:cubicBezTo>
                              <a:pt x="-5319" y="378166"/>
                              <a:pt x="-19151" y="1599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65DD8C-4434-4BDB-8773-BB1B489A65BC}"/>
                  </a:ext>
                </a:extLst>
              </p:cNvPr>
              <p:cNvSpPr/>
              <p:nvPr/>
            </p:nvSpPr>
            <p:spPr>
              <a:xfrm>
                <a:off x="6096000" y="3429138"/>
                <a:ext cx="1286891" cy="1569660"/>
              </a:xfrm>
              <a:custGeom>
                <a:avLst/>
                <a:gdLst>
                  <a:gd name="connsiteX0" fmla="*/ 0 w 1286891"/>
                  <a:gd name="connsiteY0" fmla="*/ 0 h 1569660"/>
                  <a:gd name="connsiteX1" fmla="*/ 604839 w 1286891"/>
                  <a:gd name="connsiteY1" fmla="*/ 0 h 1569660"/>
                  <a:gd name="connsiteX2" fmla="*/ 1286891 w 1286891"/>
                  <a:gd name="connsiteY2" fmla="*/ 0 h 1569660"/>
                  <a:gd name="connsiteX3" fmla="*/ 1286891 w 1286891"/>
                  <a:gd name="connsiteY3" fmla="*/ 476130 h 1569660"/>
                  <a:gd name="connsiteX4" fmla="*/ 1286891 w 1286891"/>
                  <a:gd name="connsiteY4" fmla="*/ 1030743 h 1569660"/>
                  <a:gd name="connsiteX5" fmla="*/ 1286891 w 1286891"/>
                  <a:gd name="connsiteY5" fmla="*/ 1569660 h 1569660"/>
                  <a:gd name="connsiteX6" fmla="*/ 656314 w 1286891"/>
                  <a:gd name="connsiteY6" fmla="*/ 1569660 h 1569660"/>
                  <a:gd name="connsiteX7" fmla="*/ 0 w 1286891"/>
                  <a:gd name="connsiteY7" fmla="*/ 1569660 h 1569660"/>
                  <a:gd name="connsiteX8" fmla="*/ 0 w 1286891"/>
                  <a:gd name="connsiteY8" fmla="*/ 1030743 h 1569660"/>
                  <a:gd name="connsiteX9" fmla="*/ 0 w 1286891"/>
                  <a:gd name="connsiteY9" fmla="*/ 491827 h 1569660"/>
                  <a:gd name="connsiteX10" fmla="*/ 0 w 1286891"/>
                  <a:gd name="connsiteY10" fmla="*/ 0 h 156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6891" h="1569660" fill="none" extrusionOk="0">
                    <a:moveTo>
                      <a:pt x="0" y="0"/>
                    </a:moveTo>
                    <a:cubicBezTo>
                      <a:pt x="144430" y="-8932"/>
                      <a:pt x="467159" y="16888"/>
                      <a:pt x="604839" y="0"/>
                    </a:cubicBezTo>
                    <a:cubicBezTo>
                      <a:pt x="742519" y="-16888"/>
                      <a:pt x="1002778" y="15067"/>
                      <a:pt x="1286891" y="0"/>
                    </a:cubicBezTo>
                    <a:cubicBezTo>
                      <a:pt x="1267855" y="185932"/>
                      <a:pt x="1305327" y="366833"/>
                      <a:pt x="1286891" y="476130"/>
                    </a:cubicBezTo>
                    <a:cubicBezTo>
                      <a:pt x="1268456" y="585427"/>
                      <a:pt x="1260093" y="800283"/>
                      <a:pt x="1286891" y="1030743"/>
                    </a:cubicBezTo>
                    <a:cubicBezTo>
                      <a:pt x="1313689" y="1261203"/>
                      <a:pt x="1290402" y="1389480"/>
                      <a:pt x="1286891" y="1569660"/>
                    </a:cubicBezTo>
                    <a:cubicBezTo>
                      <a:pt x="1039749" y="1545278"/>
                      <a:pt x="887505" y="1549068"/>
                      <a:pt x="656314" y="1569660"/>
                    </a:cubicBezTo>
                    <a:cubicBezTo>
                      <a:pt x="425123" y="1590252"/>
                      <a:pt x="214488" y="1585948"/>
                      <a:pt x="0" y="1569660"/>
                    </a:cubicBezTo>
                    <a:cubicBezTo>
                      <a:pt x="-13409" y="1371016"/>
                      <a:pt x="8119" y="1169525"/>
                      <a:pt x="0" y="1030743"/>
                    </a:cubicBezTo>
                    <a:cubicBezTo>
                      <a:pt x="-8119" y="891961"/>
                      <a:pt x="-24349" y="758709"/>
                      <a:pt x="0" y="491827"/>
                    </a:cubicBezTo>
                    <a:cubicBezTo>
                      <a:pt x="24349" y="224945"/>
                      <a:pt x="12697" y="202637"/>
                      <a:pt x="0" y="0"/>
                    </a:cubicBezTo>
                    <a:close/>
                  </a:path>
                  <a:path w="1286891" h="1569660" stroke="0" extrusionOk="0">
                    <a:moveTo>
                      <a:pt x="0" y="0"/>
                    </a:moveTo>
                    <a:cubicBezTo>
                      <a:pt x="193197" y="18878"/>
                      <a:pt x="425649" y="6536"/>
                      <a:pt x="643446" y="0"/>
                    </a:cubicBezTo>
                    <a:cubicBezTo>
                      <a:pt x="861243" y="-6536"/>
                      <a:pt x="1151652" y="29563"/>
                      <a:pt x="1286891" y="0"/>
                    </a:cubicBezTo>
                    <a:cubicBezTo>
                      <a:pt x="1274358" y="157197"/>
                      <a:pt x="1292854" y="317870"/>
                      <a:pt x="1286891" y="554613"/>
                    </a:cubicBezTo>
                    <a:cubicBezTo>
                      <a:pt x="1280928" y="791356"/>
                      <a:pt x="1287486" y="862364"/>
                      <a:pt x="1286891" y="1046440"/>
                    </a:cubicBezTo>
                    <a:cubicBezTo>
                      <a:pt x="1286296" y="1230516"/>
                      <a:pt x="1267921" y="1333631"/>
                      <a:pt x="1286891" y="1569660"/>
                    </a:cubicBezTo>
                    <a:cubicBezTo>
                      <a:pt x="1014784" y="1580011"/>
                      <a:pt x="840860" y="1576795"/>
                      <a:pt x="656314" y="1569660"/>
                    </a:cubicBezTo>
                    <a:cubicBezTo>
                      <a:pt x="471768" y="1562525"/>
                      <a:pt x="206811" y="1537248"/>
                      <a:pt x="0" y="1569660"/>
                    </a:cubicBezTo>
                    <a:cubicBezTo>
                      <a:pt x="-9312" y="1399120"/>
                      <a:pt x="-3657" y="1230576"/>
                      <a:pt x="0" y="1030743"/>
                    </a:cubicBezTo>
                    <a:cubicBezTo>
                      <a:pt x="3657" y="830910"/>
                      <a:pt x="11263" y="725087"/>
                      <a:pt x="0" y="507523"/>
                    </a:cubicBezTo>
                    <a:cubicBezTo>
                      <a:pt x="-11263" y="289959"/>
                      <a:pt x="21427" y="158266"/>
                      <a:pt x="0" y="0"/>
                    </a:cubicBezTo>
                    <a:close/>
                  </a:path>
                </a:pathLst>
              </a:custGeom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405336711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id-ID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𝑾</m:t>
                          </m:r>
                        </m:e>
                        <m:sub>
                          <m:r>
                            <a:rPr lang="id-ID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lang="id-ID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</m:oMath>
                  </m:oMathPara>
                </a14:m>
                <a:endParaRPr lang="id-ID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</m:oMath>
                  </m:oMathPara>
                </a14:m>
                <a:endParaRPr lang="id-ID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𝑃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id-ID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</m:t>
                      </m:r>
                      <m:r>
                        <a:rPr lang="id-ID" sz="24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</m:oMath>
                  </m:oMathPara>
                </a14:m>
                <a:endParaRPr lang="en-US" sz="2400" i="1" dirty="0">
                  <a:solidFill>
                    <a:schemeClr val="dk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65DD8C-4434-4BDB-8773-BB1B489A6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138"/>
                <a:ext cx="1286891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4053367119">
                      <a:custGeom>
                        <a:avLst/>
                        <a:gdLst>
                          <a:gd name="connsiteX0" fmla="*/ 0 w 1286891"/>
                          <a:gd name="connsiteY0" fmla="*/ 0 h 1569660"/>
                          <a:gd name="connsiteX1" fmla="*/ 604839 w 1286891"/>
                          <a:gd name="connsiteY1" fmla="*/ 0 h 1569660"/>
                          <a:gd name="connsiteX2" fmla="*/ 1286891 w 1286891"/>
                          <a:gd name="connsiteY2" fmla="*/ 0 h 1569660"/>
                          <a:gd name="connsiteX3" fmla="*/ 1286891 w 1286891"/>
                          <a:gd name="connsiteY3" fmla="*/ 476130 h 1569660"/>
                          <a:gd name="connsiteX4" fmla="*/ 1286891 w 1286891"/>
                          <a:gd name="connsiteY4" fmla="*/ 1030743 h 1569660"/>
                          <a:gd name="connsiteX5" fmla="*/ 1286891 w 1286891"/>
                          <a:gd name="connsiteY5" fmla="*/ 1569660 h 1569660"/>
                          <a:gd name="connsiteX6" fmla="*/ 656314 w 1286891"/>
                          <a:gd name="connsiteY6" fmla="*/ 1569660 h 1569660"/>
                          <a:gd name="connsiteX7" fmla="*/ 0 w 1286891"/>
                          <a:gd name="connsiteY7" fmla="*/ 1569660 h 1569660"/>
                          <a:gd name="connsiteX8" fmla="*/ 0 w 1286891"/>
                          <a:gd name="connsiteY8" fmla="*/ 1030743 h 1569660"/>
                          <a:gd name="connsiteX9" fmla="*/ 0 w 1286891"/>
                          <a:gd name="connsiteY9" fmla="*/ 491827 h 1569660"/>
                          <a:gd name="connsiteX10" fmla="*/ 0 w 1286891"/>
                          <a:gd name="connsiteY10" fmla="*/ 0 h 15696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286891" h="1569660" fill="none" extrusionOk="0">
                            <a:moveTo>
                              <a:pt x="0" y="0"/>
                            </a:moveTo>
                            <a:cubicBezTo>
                              <a:pt x="144430" y="-8932"/>
                              <a:pt x="467159" y="16888"/>
                              <a:pt x="604839" y="0"/>
                            </a:cubicBezTo>
                            <a:cubicBezTo>
                              <a:pt x="742519" y="-16888"/>
                              <a:pt x="1002778" y="15067"/>
                              <a:pt x="1286891" y="0"/>
                            </a:cubicBezTo>
                            <a:cubicBezTo>
                              <a:pt x="1267855" y="185932"/>
                              <a:pt x="1305327" y="366833"/>
                              <a:pt x="1286891" y="476130"/>
                            </a:cubicBezTo>
                            <a:cubicBezTo>
                              <a:pt x="1268456" y="585427"/>
                              <a:pt x="1260093" y="800283"/>
                              <a:pt x="1286891" y="1030743"/>
                            </a:cubicBezTo>
                            <a:cubicBezTo>
                              <a:pt x="1313689" y="1261203"/>
                              <a:pt x="1290402" y="1389480"/>
                              <a:pt x="1286891" y="1569660"/>
                            </a:cubicBezTo>
                            <a:cubicBezTo>
                              <a:pt x="1039749" y="1545278"/>
                              <a:pt x="887505" y="1549068"/>
                              <a:pt x="656314" y="1569660"/>
                            </a:cubicBezTo>
                            <a:cubicBezTo>
                              <a:pt x="425123" y="1590252"/>
                              <a:pt x="214488" y="1585948"/>
                              <a:pt x="0" y="1569660"/>
                            </a:cubicBezTo>
                            <a:cubicBezTo>
                              <a:pt x="-13409" y="1371016"/>
                              <a:pt x="8119" y="1169525"/>
                              <a:pt x="0" y="1030743"/>
                            </a:cubicBezTo>
                            <a:cubicBezTo>
                              <a:pt x="-8119" y="891961"/>
                              <a:pt x="-24349" y="758709"/>
                              <a:pt x="0" y="491827"/>
                            </a:cubicBezTo>
                            <a:cubicBezTo>
                              <a:pt x="24349" y="224945"/>
                              <a:pt x="12697" y="202637"/>
                              <a:pt x="0" y="0"/>
                            </a:cubicBezTo>
                            <a:close/>
                          </a:path>
                          <a:path w="1286891" h="1569660" stroke="0" extrusionOk="0">
                            <a:moveTo>
                              <a:pt x="0" y="0"/>
                            </a:moveTo>
                            <a:cubicBezTo>
                              <a:pt x="193197" y="18878"/>
                              <a:pt x="425649" y="6536"/>
                              <a:pt x="643446" y="0"/>
                            </a:cubicBezTo>
                            <a:cubicBezTo>
                              <a:pt x="861243" y="-6536"/>
                              <a:pt x="1151652" y="29563"/>
                              <a:pt x="1286891" y="0"/>
                            </a:cubicBezTo>
                            <a:cubicBezTo>
                              <a:pt x="1274358" y="157197"/>
                              <a:pt x="1292854" y="317870"/>
                              <a:pt x="1286891" y="554613"/>
                            </a:cubicBezTo>
                            <a:cubicBezTo>
                              <a:pt x="1280928" y="791356"/>
                              <a:pt x="1287486" y="862364"/>
                              <a:pt x="1286891" y="1046440"/>
                            </a:cubicBezTo>
                            <a:cubicBezTo>
                              <a:pt x="1286296" y="1230516"/>
                              <a:pt x="1267921" y="1333631"/>
                              <a:pt x="1286891" y="1569660"/>
                            </a:cubicBezTo>
                            <a:cubicBezTo>
                              <a:pt x="1014784" y="1580011"/>
                              <a:pt x="840860" y="1576795"/>
                              <a:pt x="656314" y="1569660"/>
                            </a:cubicBezTo>
                            <a:cubicBezTo>
                              <a:pt x="471768" y="1562525"/>
                              <a:pt x="206811" y="1537248"/>
                              <a:pt x="0" y="1569660"/>
                            </a:cubicBezTo>
                            <a:cubicBezTo>
                              <a:pt x="-9312" y="1399120"/>
                              <a:pt x="-3657" y="1230576"/>
                              <a:pt x="0" y="1030743"/>
                            </a:cubicBezTo>
                            <a:cubicBezTo>
                              <a:pt x="3657" y="830910"/>
                              <a:pt x="11263" y="725087"/>
                              <a:pt x="0" y="507523"/>
                            </a:cubicBezTo>
                            <a:cubicBezTo>
                              <a:pt x="-11263" y="289959"/>
                              <a:pt x="21427" y="15826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Up 8">
            <a:extLst>
              <a:ext uri="{FF2B5EF4-FFF2-40B4-BE49-F238E27FC236}">
                <a16:creationId xmlns:a16="http://schemas.microsoft.com/office/drawing/2014/main" id="{358B866B-664A-4E34-981D-4D51E0947743}"/>
              </a:ext>
            </a:extLst>
          </p:cNvPr>
          <p:cNvSpPr/>
          <p:nvPr/>
        </p:nvSpPr>
        <p:spPr>
          <a:xfrm>
            <a:off x="1308884" y="2658953"/>
            <a:ext cx="745910" cy="2466975"/>
          </a:xfrm>
          <a:custGeom>
            <a:avLst/>
            <a:gdLst>
              <a:gd name="connsiteX0" fmla="*/ 0 w 745910"/>
              <a:gd name="connsiteY0" fmla="*/ 372955 h 2466975"/>
              <a:gd name="connsiteX1" fmla="*/ 372955 w 745910"/>
              <a:gd name="connsiteY1" fmla="*/ 0 h 2466975"/>
              <a:gd name="connsiteX2" fmla="*/ 745910 w 745910"/>
              <a:gd name="connsiteY2" fmla="*/ 372955 h 2466975"/>
              <a:gd name="connsiteX3" fmla="*/ 559433 w 745910"/>
              <a:gd name="connsiteY3" fmla="*/ 372955 h 2466975"/>
              <a:gd name="connsiteX4" fmla="*/ 559433 w 745910"/>
              <a:gd name="connsiteY4" fmla="*/ 1008141 h 2466975"/>
              <a:gd name="connsiteX5" fmla="*/ 559433 w 745910"/>
              <a:gd name="connsiteY5" fmla="*/ 1748028 h 2466975"/>
              <a:gd name="connsiteX6" fmla="*/ 559433 w 745910"/>
              <a:gd name="connsiteY6" fmla="*/ 2466975 h 2466975"/>
              <a:gd name="connsiteX7" fmla="*/ 186478 w 745910"/>
              <a:gd name="connsiteY7" fmla="*/ 2466975 h 2466975"/>
              <a:gd name="connsiteX8" fmla="*/ 186478 w 745910"/>
              <a:gd name="connsiteY8" fmla="*/ 1810849 h 2466975"/>
              <a:gd name="connsiteX9" fmla="*/ 186478 w 745910"/>
              <a:gd name="connsiteY9" fmla="*/ 1154722 h 2466975"/>
              <a:gd name="connsiteX10" fmla="*/ 186478 w 745910"/>
              <a:gd name="connsiteY10" fmla="*/ 372955 h 2466975"/>
              <a:gd name="connsiteX11" fmla="*/ 0 w 745910"/>
              <a:gd name="connsiteY11" fmla="*/ 372955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910" h="2466975" fill="none" extrusionOk="0">
                <a:moveTo>
                  <a:pt x="0" y="372955"/>
                </a:moveTo>
                <a:cubicBezTo>
                  <a:pt x="89067" y="273565"/>
                  <a:pt x="275581" y="75400"/>
                  <a:pt x="372955" y="0"/>
                </a:cubicBezTo>
                <a:cubicBezTo>
                  <a:pt x="563764" y="175187"/>
                  <a:pt x="588493" y="242395"/>
                  <a:pt x="745910" y="372955"/>
                </a:cubicBezTo>
                <a:cubicBezTo>
                  <a:pt x="660022" y="366097"/>
                  <a:pt x="646849" y="369883"/>
                  <a:pt x="559433" y="372955"/>
                </a:cubicBezTo>
                <a:cubicBezTo>
                  <a:pt x="563104" y="628642"/>
                  <a:pt x="583280" y="719242"/>
                  <a:pt x="559433" y="1008141"/>
                </a:cubicBezTo>
                <a:cubicBezTo>
                  <a:pt x="535586" y="1297040"/>
                  <a:pt x="587728" y="1492046"/>
                  <a:pt x="559433" y="1748028"/>
                </a:cubicBezTo>
                <a:cubicBezTo>
                  <a:pt x="531138" y="2004010"/>
                  <a:pt x="561898" y="2188592"/>
                  <a:pt x="559433" y="2466975"/>
                </a:cubicBezTo>
                <a:cubicBezTo>
                  <a:pt x="462874" y="2483186"/>
                  <a:pt x="327426" y="2459134"/>
                  <a:pt x="186478" y="2466975"/>
                </a:cubicBezTo>
                <a:cubicBezTo>
                  <a:pt x="198646" y="2317242"/>
                  <a:pt x="180289" y="2055024"/>
                  <a:pt x="186478" y="1810849"/>
                </a:cubicBezTo>
                <a:cubicBezTo>
                  <a:pt x="192667" y="1566674"/>
                  <a:pt x="180502" y="1482301"/>
                  <a:pt x="186478" y="1154722"/>
                </a:cubicBezTo>
                <a:cubicBezTo>
                  <a:pt x="192454" y="827143"/>
                  <a:pt x="190580" y="702998"/>
                  <a:pt x="186478" y="372955"/>
                </a:cubicBezTo>
                <a:cubicBezTo>
                  <a:pt x="126231" y="374923"/>
                  <a:pt x="38657" y="379125"/>
                  <a:pt x="0" y="372955"/>
                </a:cubicBezTo>
                <a:close/>
              </a:path>
              <a:path w="745910" h="2466975" stroke="0" extrusionOk="0">
                <a:moveTo>
                  <a:pt x="0" y="372955"/>
                </a:moveTo>
                <a:cubicBezTo>
                  <a:pt x="110203" y="265184"/>
                  <a:pt x="229255" y="130244"/>
                  <a:pt x="372955" y="0"/>
                </a:cubicBezTo>
                <a:cubicBezTo>
                  <a:pt x="543308" y="145930"/>
                  <a:pt x="621346" y="243298"/>
                  <a:pt x="745910" y="372955"/>
                </a:cubicBezTo>
                <a:cubicBezTo>
                  <a:pt x="681729" y="363747"/>
                  <a:pt x="621451" y="368982"/>
                  <a:pt x="559433" y="372955"/>
                </a:cubicBezTo>
                <a:cubicBezTo>
                  <a:pt x="534957" y="703934"/>
                  <a:pt x="542035" y="891084"/>
                  <a:pt x="559433" y="1050021"/>
                </a:cubicBezTo>
                <a:cubicBezTo>
                  <a:pt x="576831" y="1208958"/>
                  <a:pt x="529909" y="1493015"/>
                  <a:pt x="559433" y="1706148"/>
                </a:cubicBezTo>
                <a:cubicBezTo>
                  <a:pt x="588957" y="1919281"/>
                  <a:pt x="589487" y="2172358"/>
                  <a:pt x="559433" y="2466975"/>
                </a:cubicBezTo>
                <a:cubicBezTo>
                  <a:pt x="464566" y="2476778"/>
                  <a:pt x="372381" y="2480495"/>
                  <a:pt x="186478" y="2466975"/>
                </a:cubicBezTo>
                <a:cubicBezTo>
                  <a:pt x="167297" y="2135513"/>
                  <a:pt x="194398" y="2118085"/>
                  <a:pt x="186478" y="1789909"/>
                </a:cubicBezTo>
                <a:cubicBezTo>
                  <a:pt x="178558" y="1461733"/>
                  <a:pt x="214523" y="1262598"/>
                  <a:pt x="186478" y="1091902"/>
                </a:cubicBezTo>
                <a:cubicBezTo>
                  <a:pt x="158433" y="921206"/>
                  <a:pt x="213014" y="705437"/>
                  <a:pt x="186478" y="372955"/>
                </a:cubicBezTo>
                <a:cubicBezTo>
                  <a:pt x="109452" y="368375"/>
                  <a:pt x="45099" y="381571"/>
                  <a:pt x="0" y="372955"/>
                </a:cubicBezTo>
                <a:close/>
              </a:path>
            </a:pathLst>
          </a:custGeom>
          <a:ln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12938636">
                  <a:prstGeom prst="up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BE0F2BB-5BFA-4224-8EEA-85CF7F36310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Stride gives ratio between movement in output and input</a:t>
            </a:r>
          </a:p>
          <a:p>
            <a:r>
              <a:rPr lang="en-US" dirty="0"/>
              <a:t>Other names: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Deconvolution (bad name)</a:t>
            </a:r>
          </a:p>
          <a:p>
            <a:pPr lvl="1"/>
            <a:r>
              <a:rPr lang="en-US" sz="2200" dirty="0" err="1"/>
              <a:t>Upconvolution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Transpose Convolution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"Deconvolution" is </a:t>
            </a:r>
            <a:r>
              <a:rPr lang="en-US" dirty="0">
                <a:solidFill>
                  <a:srgbClr val="FF0000"/>
                </a:solidFill>
              </a:rPr>
              <a:t>a bad name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already defined as "inverse of convolution"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Learnable </a:t>
            </a:r>
            <a:r>
              <a:rPr lang="en-US" dirty="0" err="1"/>
              <a:t>Upsampling</a:t>
            </a:r>
            <a:r>
              <a:rPr lang="en-US" dirty="0"/>
              <a:t>: "Deconvolution"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9760" y="4621890"/>
            <a:ext cx="5943600" cy="1198025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9124" y="3213337"/>
            <a:ext cx="8595360" cy="1094742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84077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Semantic Segmentation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06360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1D450AD-AC2D-4481-8D2C-E4C1C794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22" y="2576769"/>
            <a:ext cx="11607298" cy="29034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Segmentation: “Deconvolution”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9878" y="6054336"/>
            <a:ext cx="70522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Noh et al, "Learning Deconvolution Network for Semantic Segmentation", ICCV 2015</a:t>
            </a:r>
            <a:endParaRPr lang="en-US" sz="1100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4360" y="5044421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Normal VGG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185402" y="5121481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"Upside down" VGG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43837" y="2059378"/>
            <a:ext cx="3617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MT"/>
              </a:rPr>
              <a:t>6 days of training on Titan X…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39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9061" y="6122602"/>
            <a:ext cx="70522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ArialMT"/>
              </a:rPr>
              <a:t>Noh et al, "Learning Deconvolution Network for Semantic Segmentation", ICCV 2015</a:t>
            </a:r>
            <a:endParaRPr lang="en-US" sz="1100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112-F457-46E4-AD2E-B3E080FAB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56" y="1960167"/>
            <a:ext cx="9266088" cy="41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9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Segmentation: </a:t>
            </a:r>
            <a:r>
              <a:rPr lang="en-US" dirty="0" err="1"/>
              <a:t>SegNet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09399608-990A-4437-A3EF-F0209690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2" y="2244533"/>
            <a:ext cx="11491225" cy="32832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0ABAF7-22ED-4792-86D8-4DE6E48FB16F}"/>
              </a:ext>
            </a:extLst>
          </p:cNvPr>
          <p:cNvSpPr/>
          <p:nvPr/>
        </p:nvSpPr>
        <p:spPr>
          <a:xfrm>
            <a:off x="4046524" y="5527739"/>
            <a:ext cx="4116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Normal VGG without FC Layers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68F79-CA05-4E83-8CC1-0460618E6619}"/>
              </a:ext>
            </a:extLst>
          </p:cNvPr>
          <p:cNvSpPr txBox="1"/>
          <p:nvPr/>
        </p:nvSpPr>
        <p:spPr>
          <a:xfrm>
            <a:off x="367012" y="6051278"/>
            <a:ext cx="10918228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</a:rPr>
              <a:t>V </a:t>
            </a:r>
            <a:r>
              <a:rPr lang="en-US" sz="1050" dirty="0" err="1">
                <a:solidFill>
                  <a:srgbClr val="0000FF"/>
                </a:solidFill>
              </a:rPr>
              <a:t>Badrinarayanan</a:t>
            </a:r>
            <a:r>
              <a:rPr lang="en-US" sz="1050" dirty="0">
                <a:solidFill>
                  <a:srgbClr val="0000FF"/>
                </a:solidFill>
              </a:rPr>
              <a:t> , et al., A Deep Convolutional Encoder Decoder Architecture for Robust Semantic Pixel Wise Labelling, 2015</a:t>
            </a:r>
          </a:p>
        </p:txBody>
      </p:sp>
    </p:spTree>
    <p:extLst>
      <p:ext uri="{BB962C8B-B14F-4D97-AF65-F5344CB8AC3E}">
        <p14:creationId xmlns:p14="http://schemas.microsoft.com/office/powerpoint/2010/main" val="183379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5" y="1336418"/>
            <a:ext cx="3237268" cy="1722666"/>
          </a:xfrm>
        </p:spPr>
        <p:txBody>
          <a:bodyPr/>
          <a:lstStyle/>
          <a:p>
            <a:r>
              <a:rPr lang="en-US" dirty="0"/>
              <a:t>Semantic Segmentation: U-Net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3599C2-46F1-4CE2-9128-FAA3CAF5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694" y="386899"/>
            <a:ext cx="8648700" cy="5591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768F79-CA05-4E83-8CC1-0460618E6619}"/>
              </a:ext>
            </a:extLst>
          </p:cNvPr>
          <p:cNvSpPr txBox="1"/>
          <p:nvPr/>
        </p:nvSpPr>
        <p:spPr>
          <a:xfrm>
            <a:off x="367012" y="6051278"/>
            <a:ext cx="10918228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</a:rPr>
              <a:t>Olaf </a:t>
            </a:r>
            <a:r>
              <a:rPr lang="en-US" sz="1050" dirty="0" err="1">
                <a:solidFill>
                  <a:srgbClr val="0000FF"/>
                </a:solidFill>
              </a:rPr>
              <a:t>Ronneberger</a:t>
            </a:r>
            <a:r>
              <a:rPr lang="en-US" sz="1050" dirty="0">
                <a:solidFill>
                  <a:srgbClr val="0000FF"/>
                </a:solidFill>
              </a:rPr>
              <a:t> , Philipp Fischer, Thomas </a:t>
            </a:r>
            <a:r>
              <a:rPr lang="en-US" sz="1050" dirty="0" err="1">
                <a:solidFill>
                  <a:srgbClr val="0000FF"/>
                </a:solidFill>
              </a:rPr>
              <a:t>Brox</a:t>
            </a:r>
            <a:r>
              <a:rPr lang="en-US" sz="1050" dirty="0">
                <a:solidFill>
                  <a:srgbClr val="0000FF"/>
                </a:solidFill>
              </a:rPr>
              <a:t> “U Net: Convolutional Networks for Biomedical Image Segmentation”, MICCAI, 2015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8D2730-FDDF-493F-88C7-F693B7017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45" y="3798917"/>
            <a:ext cx="264832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58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Instance Segmentation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51688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and Stuff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D0FD3-7B8C-4896-81E0-79FC8DE818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863244" cy="40254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</a:rPr>
              <a:t>Things</a:t>
            </a:r>
            <a:r>
              <a:rPr lang="en-US" dirty="0"/>
              <a:t>: 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Object categories that can be separated into object instances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(e.g., cats, cars, person)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0000FF"/>
                </a:solidFill>
              </a:rPr>
              <a:t>Stuff</a:t>
            </a:r>
            <a:r>
              <a:rPr lang="en-US" dirty="0"/>
              <a:t>: 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Object categories that cannot be separated into instances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(e.g., sky, grass, water, trees)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0CF88-E3D8-4154-99A6-19DB31E8A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924" y="1592703"/>
            <a:ext cx="5327869" cy="42262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658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2A650-7F0F-4527-B018-E95E6DF1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5" y="2009549"/>
            <a:ext cx="10376406" cy="34099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3A0203-C766-4095-97FB-1D5D0E6F8DF8}"/>
              </a:ext>
            </a:extLst>
          </p:cNvPr>
          <p:cNvSpPr txBox="1"/>
          <p:nvPr/>
        </p:nvSpPr>
        <p:spPr>
          <a:xfrm>
            <a:off x="1213861" y="5419511"/>
            <a:ext cx="4319846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Object Detection</a:t>
            </a:r>
          </a:p>
          <a:p>
            <a:pPr algn="ctr"/>
            <a:r>
              <a:rPr lang="en-US" dirty="0"/>
              <a:t>Detects individual object instances, but only gives box (Only </a:t>
            </a:r>
            <a:r>
              <a:rPr lang="en-US" dirty="0">
                <a:solidFill>
                  <a:srgbClr val="FF0000"/>
                </a:solidFill>
              </a:rPr>
              <a:t>things</a:t>
            </a:r>
            <a:r>
              <a:rPr lang="en-US" dirty="0"/>
              <a:t>!)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2B6B29-F9AE-4DC4-8FE3-16B474B155AB}"/>
              </a:ext>
            </a:extLst>
          </p:cNvPr>
          <p:cNvSpPr txBox="1"/>
          <p:nvPr/>
        </p:nvSpPr>
        <p:spPr>
          <a:xfrm>
            <a:off x="6708174" y="5419511"/>
            <a:ext cx="4319846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Semantic Segmentation</a:t>
            </a:r>
          </a:p>
          <a:p>
            <a:pPr algn="ctr"/>
            <a:r>
              <a:rPr lang="en-US" dirty="0"/>
              <a:t>Gives per-pixel labels, but merges instances (Both </a:t>
            </a:r>
            <a:r>
              <a:rPr lang="en-US" dirty="0">
                <a:solidFill>
                  <a:srgbClr val="FF0000"/>
                </a:solidFill>
              </a:rPr>
              <a:t>things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stuff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029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242E312-780C-4E6F-B087-97B541D61F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608320" cy="4025490"/>
          </a:xfrm>
        </p:spPr>
        <p:txBody>
          <a:bodyPr/>
          <a:lstStyle/>
          <a:p>
            <a:r>
              <a:rPr lang="en-US" sz="2400" dirty="0"/>
              <a:t>Detect all objects in the image</a:t>
            </a:r>
          </a:p>
          <a:p>
            <a:r>
              <a:rPr lang="en-US" sz="2400" dirty="0"/>
              <a:t>and identify the pixels that belong to each object </a:t>
            </a:r>
          </a:p>
          <a:p>
            <a:r>
              <a:rPr lang="en-US" sz="2400" dirty="0"/>
              <a:t>(Only </a:t>
            </a:r>
            <a:r>
              <a:rPr lang="en-US" sz="2400" dirty="0">
                <a:solidFill>
                  <a:srgbClr val="FF0000"/>
                </a:solidFill>
              </a:rPr>
              <a:t>things</a:t>
            </a:r>
            <a:r>
              <a:rPr lang="en-US" sz="2400" dirty="0"/>
              <a:t>!)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Instance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87017C-5FF7-4988-B895-E02CA976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1767"/>
            <a:ext cx="5757949" cy="38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59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Detect instances, give category, label Pixels </a:t>
            </a:r>
          </a:p>
          <a:p>
            <a:r>
              <a:rPr lang="en-US" dirty="0"/>
              <a:t>"simultaneous detection and segmentation" (SDS)</a:t>
            </a:r>
          </a:p>
          <a:p>
            <a:r>
              <a:rPr lang="en-US" dirty="0"/>
              <a:t>Input image, fixed number of classes</a:t>
            </a:r>
          </a:p>
          <a:p>
            <a:r>
              <a:rPr lang="en-US" dirty="0"/>
              <a:t>Goal: output every instance, segment all the pixel belongs to the instance</a:t>
            </a:r>
          </a:p>
          <a:p>
            <a:pPr lvl="1"/>
            <a:endParaRPr lang="en-US" dirty="0"/>
          </a:p>
          <a:p>
            <a:r>
              <a:rPr lang="en-US" dirty="0"/>
              <a:t>Lots of recent work (MS-COCO)</a:t>
            </a:r>
          </a:p>
        </p:txBody>
      </p:sp>
    </p:spTree>
    <p:extLst>
      <p:ext uri="{BB962C8B-B14F-4D97-AF65-F5344CB8AC3E}">
        <p14:creationId xmlns:p14="http://schemas.microsoft.com/office/powerpoint/2010/main" val="3594845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242E312-780C-4E6F-B087-97B541D61F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211948"/>
            <a:ext cx="5608320" cy="3823091"/>
          </a:xfrm>
        </p:spPr>
        <p:txBody>
          <a:bodyPr/>
          <a:lstStyle/>
          <a:p>
            <a:r>
              <a:rPr lang="en-US" dirty="0"/>
              <a:t>Perform object detection, then</a:t>
            </a:r>
          </a:p>
          <a:p>
            <a:r>
              <a:rPr lang="en-US" dirty="0"/>
              <a:t>predict a segmentation mask for each object!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Instance Segmentation Approach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87017C-5FF7-4988-B895-E02CA976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60782"/>
            <a:ext cx="5757949" cy="38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5FC7A8-E03A-4116-B399-9F1A0D3939D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Divide input image into regions or sections or parts or segments</a:t>
            </a:r>
          </a:p>
          <a:p>
            <a:r>
              <a:rPr lang="en-US" dirty="0"/>
              <a:t>Pixels inside a segment have similar properties/features</a:t>
            </a:r>
          </a:p>
          <a:p>
            <a:r>
              <a:rPr lang="en-US" dirty="0"/>
              <a:t>No clear and apparent </a:t>
            </a:r>
            <a:br>
              <a:rPr lang="en-US" dirty="0"/>
            </a:br>
            <a:r>
              <a:rPr lang="en-US" dirty="0"/>
              <a:t>meaning of what each </a:t>
            </a:r>
            <a:br>
              <a:rPr lang="en-US" dirty="0"/>
            </a:br>
            <a:r>
              <a:rPr lang="en-US" dirty="0"/>
              <a:t>segment is representing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5E2B55-1051-476A-83F7-9FE867DB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72" y="3578629"/>
            <a:ext cx="6766815" cy="22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48246A-626B-4FC3-929F-E563D4C07C9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352" y="2353564"/>
            <a:ext cx="11533848" cy="32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Mask R-CNN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97949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25909-1341-4AD6-926F-8ED1593B42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State of art in terms of instance segmentation</a:t>
            </a:r>
            <a:endParaRPr lang="id-ID" dirty="0"/>
          </a:p>
          <a:p>
            <a:r>
              <a:rPr lang="en-US" dirty="0"/>
              <a:t>Two stages </a:t>
            </a:r>
          </a:p>
          <a:p>
            <a:pPr lvl="1"/>
            <a:r>
              <a:rPr lang="en-US" dirty="0"/>
              <a:t>generates region proposals</a:t>
            </a:r>
          </a:p>
          <a:p>
            <a:pPr lvl="1"/>
            <a:r>
              <a:rPr lang="en-US" dirty="0"/>
              <a:t>predicts the class of the object, refines the bounding box and generates pixel level mask </a:t>
            </a:r>
          </a:p>
          <a:p>
            <a:r>
              <a:rPr lang="en-US" dirty="0"/>
              <a:t>Both stages are connected to the backbone structure.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EB0ED-3102-48B1-834D-273612A0C6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30FFFC-8F27-4A0F-9129-549CAA7C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8F6EAB-EC54-4A17-971D-4F3BE3A54F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01501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B06045-6C54-4CDE-AD46-EA391B0F4AE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325" y="1299431"/>
            <a:ext cx="5762917" cy="46574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</a:t>
            </a:r>
            <a:r>
              <a:rPr lang="en-US" dirty="0">
                <a:solidFill>
                  <a:srgbClr val="FF0000"/>
                </a:solidFill>
              </a:rPr>
              <a:t>er</a:t>
            </a:r>
            <a:r>
              <a:rPr lang="en-US" dirty="0"/>
              <a:t> 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latin typeface="ArialMT"/>
              </a:rPr>
              <a:t>Ren et al, “Faster R-CNN: Towards Real-Time Object Detection with Region Proposal Networks”, </a:t>
            </a:r>
            <a:r>
              <a:rPr lang="en-US" sz="1200" dirty="0" err="1">
                <a:solidFill>
                  <a:srgbClr val="0000FF"/>
                </a:solidFill>
                <a:latin typeface="ArialMT"/>
              </a:rPr>
              <a:t>NeurIPS</a:t>
            </a:r>
            <a:r>
              <a:rPr lang="en-US" sz="1200" dirty="0">
                <a:solidFill>
                  <a:srgbClr val="0000FF"/>
                </a:solidFill>
                <a:latin typeface="ArialMT"/>
              </a:rPr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92187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B06045-6C54-4CDE-AD46-EA391B0F4AE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433" y="1299430"/>
            <a:ext cx="6338809" cy="51229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3F36-5BA0-4D5A-BB85-A139CB57A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037" y="1606155"/>
            <a:ext cx="1765322" cy="5799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EC2429A-A06E-4211-9E22-CED7280F1276}"/>
              </a:ext>
            </a:extLst>
          </p:cNvPr>
          <p:cNvSpPr/>
          <p:nvPr/>
        </p:nvSpPr>
        <p:spPr>
          <a:xfrm rot="20410533">
            <a:off x="7613018" y="2104271"/>
            <a:ext cx="828675" cy="208441"/>
          </a:xfrm>
          <a:prstGeom prst="rightArrow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475FA-A7F3-4BB8-AFC1-67AA479951B2}"/>
              </a:ext>
            </a:extLst>
          </p:cNvPr>
          <p:cNvSpPr/>
          <p:nvPr/>
        </p:nvSpPr>
        <p:spPr>
          <a:xfrm>
            <a:off x="8213231" y="2966451"/>
            <a:ext cx="32583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MT"/>
              </a:rPr>
              <a:t>Add a small mask network that operates on each </a:t>
            </a:r>
            <a:r>
              <a:rPr lang="en-US" sz="2000" dirty="0" err="1">
                <a:latin typeface="ArialMT"/>
              </a:rPr>
              <a:t>RoI</a:t>
            </a:r>
            <a:r>
              <a:rPr lang="en-US" sz="2000" dirty="0">
                <a:latin typeface="ArialMT"/>
              </a:rPr>
              <a:t> and predicts a 28x28 binary mask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7029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0FED2A69-3091-45B0-9B05-D6B030981E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18" y="1886746"/>
            <a:ext cx="9493134" cy="42774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D87DD1-11CE-4E28-A233-4FAB434FA62F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23EF2-05AC-4F03-B4EB-69201A20BAEA}"/>
              </a:ext>
            </a:extLst>
          </p:cNvPr>
          <p:cNvSpPr txBox="1"/>
          <p:nvPr/>
        </p:nvSpPr>
        <p:spPr>
          <a:xfrm>
            <a:off x="1313423" y="5324607"/>
            <a:ext cx="111390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dirty="0"/>
              <a:t>CNN</a:t>
            </a:r>
          </a:p>
          <a:p>
            <a:r>
              <a:rPr lang="en-US" sz="2000" dirty="0"/>
              <a:t>+RPN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007349-6C34-45A5-B99B-FDD97425B87E}"/>
              </a:ext>
            </a:extLst>
          </p:cNvPr>
          <p:cNvSpPr txBox="1"/>
          <p:nvPr/>
        </p:nvSpPr>
        <p:spPr>
          <a:xfrm>
            <a:off x="5336783" y="1977657"/>
            <a:ext cx="3541221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Classification Scores: C</a:t>
            </a:r>
          </a:p>
          <a:p>
            <a:r>
              <a:rPr lang="en-US" dirty="0"/>
              <a:t>Box coordinates (per class):</a:t>
            </a:r>
          </a:p>
          <a:p>
            <a:r>
              <a:rPr lang="en-US" dirty="0"/>
              <a:t>4 *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C73663-757F-4359-8401-0F648CB86B63}"/>
              </a:ext>
            </a:extLst>
          </p:cNvPr>
          <p:cNvSpPr txBox="1"/>
          <p:nvPr/>
        </p:nvSpPr>
        <p:spPr>
          <a:xfrm>
            <a:off x="4239505" y="5584366"/>
            <a:ext cx="196180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14x14x256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87F9A-5332-4258-8D27-C054C0E53EA9}"/>
              </a:ext>
            </a:extLst>
          </p:cNvPr>
          <p:cNvSpPr txBox="1"/>
          <p:nvPr/>
        </p:nvSpPr>
        <p:spPr>
          <a:xfrm>
            <a:off x="5886100" y="5586545"/>
            <a:ext cx="196180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14x14x256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49F4E7-6555-44A8-9D5A-C608F4CF2DF9}"/>
              </a:ext>
            </a:extLst>
          </p:cNvPr>
          <p:cNvSpPr txBox="1"/>
          <p:nvPr/>
        </p:nvSpPr>
        <p:spPr>
          <a:xfrm>
            <a:off x="9163405" y="4987997"/>
            <a:ext cx="2493823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Predict a mask for</a:t>
            </a:r>
          </a:p>
          <a:p>
            <a:pPr algn="ctr"/>
            <a:r>
              <a:rPr lang="en-US" dirty="0"/>
              <a:t>each of C classes:</a:t>
            </a:r>
          </a:p>
          <a:p>
            <a:pPr algn="ctr"/>
            <a:r>
              <a:rPr lang="en-US" dirty="0"/>
              <a:t>28x28xC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497FA4-DDCD-4C72-9560-8A99A356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814" y="3051483"/>
            <a:ext cx="14001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 - Backbone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6E16F4-F0D1-4786-8636-BC87487F7CC5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A standard convolutional neural network </a:t>
                </a:r>
              </a:p>
              <a:p>
                <a:pPr lvl="1"/>
                <a:r>
                  <a:rPr lang="en-US" sz="2400" dirty="0"/>
                  <a:t>typically, ResNet50 or ResNet101</a:t>
                </a:r>
              </a:p>
              <a:p>
                <a:pPr lvl="1"/>
                <a:r>
                  <a:rPr lang="en-US" sz="2400" dirty="0"/>
                  <a:t>serves as a feature extractor. </a:t>
                </a:r>
              </a:p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1024×1024×3</m:t>
                        </m:r>
                      </m:e>
                    </m:d>
                  </m:oMath>
                </a14:m>
                <a:r>
                  <a:rPr lang="en-US" dirty="0"/>
                  <a:t> image, </a:t>
                </a:r>
              </a:p>
              <a:p>
                <a:r>
                  <a:rPr lang="en-US" dirty="0"/>
                  <a:t>Returns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32×32×2048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feature map 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6E16F4-F0D1-4786-8636-BC87487F7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game&#10;&#10;Description automatically generated">
            <a:extLst>
              <a:ext uri="{FF2B5EF4-FFF2-40B4-BE49-F238E27FC236}">
                <a16:creationId xmlns:a16="http://schemas.microsoft.com/office/drawing/2014/main" id="{3082A305-4021-4BFF-808A-68B9BA3BC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810" y="2844460"/>
            <a:ext cx="3481388" cy="3041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DD0B97-1EC0-4FFC-B5AD-8F40ACEADB7E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3714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 - Feature Pyramid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6E16F4-F0D1-4786-8636-BC87487F7CC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2000" dirty="0"/>
              <a:t>An extension that can better represent objects at multiple scales. Improves the standard feature extraction pyramid 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2000" dirty="0"/>
              <a:t>Adding a second pyramid that takes the high-level features from the 1</a:t>
            </a:r>
            <a:r>
              <a:rPr lang="en-US" sz="2000" baseline="30000" dirty="0"/>
              <a:t>st</a:t>
            </a:r>
            <a:r>
              <a:rPr lang="en-US" sz="2000" dirty="0"/>
              <a:t> pyramid and passes them down to lower layers. 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2000" dirty="0"/>
              <a:t>Allows features at every level </a:t>
            </a:r>
            <a:br>
              <a:rPr lang="en-US" sz="2000" dirty="0"/>
            </a:br>
            <a:r>
              <a:rPr lang="en-US" sz="2000" dirty="0"/>
              <a:t>to have access to both, </a:t>
            </a:r>
            <a:br>
              <a:rPr lang="en-US" sz="2000" dirty="0"/>
            </a:br>
            <a:r>
              <a:rPr lang="en-US" sz="2000" dirty="0"/>
              <a:t>lower and higher </a:t>
            </a:r>
            <a:br>
              <a:rPr lang="en-US" sz="2000" dirty="0"/>
            </a:br>
            <a:r>
              <a:rPr lang="en-US" sz="2000" dirty="0"/>
              <a:t>level features.</a:t>
            </a:r>
            <a:endParaRPr lang="en-US" sz="2200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FCD137E-560F-4AE7-B723-527717FB3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440" y="4290741"/>
            <a:ext cx="4305300" cy="16859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65678C-0D92-4190-98F6-7A3304527651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5714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CD9E3DF-AB65-4E54-8E54-7A6005914EA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9127" y="1519678"/>
            <a:ext cx="8326437" cy="482511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CC61FD-BC82-471A-954B-8077066CEF25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60101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CD9E3DF-AB65-4E54-8E54-7A6005914EA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279" y="1543050"/>
            <a:ext cx="7664228" cy="480174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FFF7B6-BC09-4EE8-BA2B-CDD360BBA987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13168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4233949" cy="4025490"/>
          </a:xfrm>
        </p:spPr>
        <p:txBody>
          <a:bodyPr/>
          <a:lstStyle/>
          <a:p>
            <a:r>
              <a:rPr lang="en-US" dirty="0"/>
              <a:t>Classic Computer Vision problem</a:t>
            </a:r>
          </a:p>
          <a:p>
            <a:r>
              <a:rPr lang="en-US" dirty="0"/>
              <a:t>Input image, fixed number of classes</a:t>
            </a:r>
          </a:p>
          <a:p>
            <a:r>
              <a:rPr lang="en-US" dirty="0"/>
              <a:t>Goal: Label every pixel</a:t>
            </a:r>
          </a:p>
        </p:txBody>
      </p:sp>
      <p:pic>
        <p:nvPicPr>
          <p:cNvPr id="8" name="Content Placeholder 1">
            <a:extLst>
              <a:ext uri="{FF2B5EF4-FFF2-40B4-BE49-F238E27FC236}">
                <a16:creationId xmlns:a16="http://schemas.microsoft.com/office/drawing/2014/main" id="{D8037FDA-DBCB-4B0B-B7E9-7CBFCA35B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96654" y="2110740"/>
            <a:ext cx="68865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B4BFDD-D4C2-4852-AAEC-DC3328AFDE3C}"/>
              </a:ext>
            </a:extLst>
          </p:cNvPr>
          <p:cNvSpPr/>
          <p:nvPr/>
        </p:nvSpPr>
        <p:spPr>
          <a:xfrm>
            <a:off x="0" y="6079435"/>
            <a:ext cx="116452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0000FF"/>
                </a:solidFill>
                <a:latin typeface="ArialMT"/>
              </a:rPr>
              <a:t>Shotton</a:t>
            </a:r>
            <a:r>
              <a:rPr lang="en-US" sz="1050" dirty="0">
                <a:solidFill>
                  <a:srgbClr val="0000FF"/>
                </a:solidFill>
                <a:latin typeface="ArialMT"/>
              </a:rPr>
              <a:t> et al, "</a:t>
            </a:r>
            <a:r>
              <a:rPr lang="en-US" sz="1050" dirty="0" err="1">
                <a:solidFill>
                  <a:srgbClr val="0000FF"/>
                </a:solidFill>
                <a:latin typeface="ArialMT"/>
              </a:rPr>
              <a:t>TextonBoost</a:t>
            </a:r>
            <a:r>
              <a:rPr lang="en-US" sz="1050" dirty="0">
                <a:solidFill>
                  <a:srgbClr val="0000FF"/>
                </a:solidFill>
                <a:latin typeface="ArialMT"/>
              </a:rPr>
              <a:t> for Image Understanding: Multi-Class Object Recognition and Segmentation by Jointly Modeling Texture, Layout, and Context", IJCV 2007</a:t>
            </a:r>
            <a:endParaRPr lang="en-US" sz="105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6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 Example Training Target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18796A-73C3-4E06-8DC9-CF33DAFE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58" y="1972307"/>
            <a:ext cx="10172883" cy="434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7"/>
            <a:ext cx="11101917" cy="1078992"/>
          </a:xfrm>
        </p:spPr>
        <p:txBody>
          <a:bodyPr/>
          <a:lstStyle/>
          <a:p>
            <a:r>
              <a:rPr lang="en-US" dirty="0"/>
              <a:t>Mask R-CNN: </a:t>
            </a:r>
            <a:br>
              <a:rPr lang="en-US" dirty="0"/>
            </a:br>
            <a:r>
              <a:rPr lang="en-US" dirty="0"/>
              <a:t>Very Good Results!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Content Placeholder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7B7F920-AE3B-473A-89C3-88AFAE76A49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0978" y="357925"/>
            <a:ext cx="7590118" cy="571536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754F94-9496-4C43-B818-4CC2D90F8D5F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407305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R-CNN: Very Good Results!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D3C15E-3BBD-47C0-8150-F1E9985DBA7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684" y="2094726"/>
            <a:ext cx="10470632" cy="38772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518D1E-93A1-4CEF-8BF1-EF250C93EA3C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151224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R-CNN: Very Good Results!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Content Placeholder 9" descr="A city street&#10;&#10;Description automatically generated">
            <a:extLst>
              <a:ext uri="{FF2B5EF4-FFF2-40B4-BE49-F238E27FC236}">
                <a16:creationId xmlns:a16="http://schemas.microsoft.com/office/drawing/2014/main" id="{AC7660FF-8630-4904-B4B3-A2F50A9E214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851" y="1977656"/>
            <a:ext cx="6884986" cy="43067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F44F9D-B23A-4A1E-BD1B-6DFD582D5CEC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80506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R-CNN: Very Good Results!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061578-AF58-4A9C-8BF9-FCCB7E24ABD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49" y="1977657"/>
            <a:ext cx="5775852" cy="4448338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16989C26-8052-4EE2-ADF7-04104D677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2229653"/>
            <a:ext cx="5775852" cy="2375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1ECB36-3089-4CB7-9057-B4FB48670636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46565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39 0.01875 L 1.04167E-6 3.7037E-7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-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R-CNN: Also does pose!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6CF7110-BD28-4838-858D-C2B93A98BCC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25" y="2338411"/>
            <a:ext cx="11381215" cy="3299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40906D-4E8B-4680-9543-CD6C13DE016C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13069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B06045-6C54-4CDE-AD46-EA391B0F4AE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433" y="1299430"/>
            <a:ext cx="6338809" cy="51229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3F36-5BA0-4D5A-BB85-A139CB57A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037" y="1606155"/>
            <a:ext cx="1765322" cy="5799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EC2429A-A06E-4211-9E22-CED7280F1276}"/>
              </a:ext>
            </a:extLst>
          </p:cNvPr>
          <p:cNvSpPr/>
          <p:nvPr/>
        </p:nvSpPr>
        <p:spPr>
          <a:xfrm rot="20410533">
            <a:off x="7613018" y="2104271"/>
            <a:ext cx="828675" cy="208441"/>
          </a:xfrm>
          <a:prstGeom prst="rightArrow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475FA-A7F3-4BB8-AFC1-67AA479951B2}"/>
              </a:ext>
            </a:extLst>
          </p:cNvPr>
          <p:cNvSpPr/>
          <p:nvPr/>
        </p:nvSpPr>
        <p:spPr>
          <a:xfrm>
            <a:off x="8330417" y="3749227"/>
            <a:ext cx="32583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MT"/>
              </a:rPr>
              <a:t>Add another mask network to perform </a:t>
            </a:r>
            <a:r>
              <a:rPr lang="en-US" sz="2000" dirty="0" err="1">
                <a:latin typeface="ArialMT"/>
              </a:rPr>
              <a:t>keypoint</a:t>
            </a:r>
            <a:r>
              <a:rPr lang="en-US" sz="2000" dirty="0">
                <a:latin typeface="ArialMT"/>
              </a:rPr>
              <a:t> prediction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E1DAE-58D6-4279-9448-E2677D0488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29563" y="2414240"/>
            <a:ext cx="1480616" cy="77306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855DCC-BDF1-479A-9BF3-B8CADD8B52E9}"/>
              </a:ext>
            </a:extLst>
          </p:cNvPr>
          <p:cNvSpPr/>
          <p:nvPr/>
        </p:nvSpPr>
        <p:spPr>
          <a:xfrm rot="273765">
            <a:off x="7671164" y="2506947"/>
            <a:ext cx="828675" cy="208441"/>
          </a:xfrm>
          <a:prstGeom prst="rightArrow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19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F4D547C-E798-4CE8-AC28-C830067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61" y="1377650"/>
            <a:ext cx="8308572" cy="39775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9350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B4EE9E-ACD4-4A8F-97E6-755ECCA02F38}"/>
              </a:ext>
            </a:extLst>
          </p:cNvPr>
          <p:cNvSpPr txBox="1"/>
          <p:nvPr/>
        </p:nvSpPr>
        <p:spPr>
          <a:xfrm>
            <a:off x="5242560" y="5521582"/>
            <a:ext cx="694944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Ground-truth has one “pixel” turned on per </a:t>
            </a:r>
            <a:r>
              <a:rPr lang="en-US" dirty="0" err="1"/>
              <a:t>keypoint</a:t>
            </a:r>
            <a:r>
              <a:rPr lang="en-US" dirty="0"/>
              <a:t>. Train with </a:t>
            </a:r>
            <a:r>
              <a:rPr lang="en-US" dirty="0" err="1"/>
              <a:t>softmax</a:t>
            </a:r>
            <a:r>
              <a:rPr lang="en-US" dirty="0"/>
              <a:t> loss</a:t>
            </a:r>
          </a:p>
        </p:txBody>
      </p:sp>
    </p:spTree>
    <p:extLst>
      <p:ext uri="{BB962C8B-B14F-4D97-AF65-F5344CB8AC3E}">
        <p14:creationId xmlns:p14="http://schemas.microsoft.com/office/powerpoint/2010/main" val="3784186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R-CNN: Very Good Results!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0AAB40-7A5C-48EC-A2A0-6CFAD24BA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318" y="2011546"/>
            <a:ext cx="7129365" cy="40050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29B94-A767-4D94-9745-6E2DCE7D7A42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7983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R-CNN: Very Good Results!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79DCF3-B714-4BB0-ACEA-CFD60F95B92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0793" y="2009775"/>
            <a:ext cx="7183102" cy="40259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3EBEF8-15CD-4906-B337-873B48B64856}"/>
              </a:ext>
            </a:extLst>
          </p:cNvPr>
          <p:cNvSpPr/>
          <p:nvPr/>
        </p:nvSpPr>
        <p:spPr>
          <a:xfrm>
            <a:off x="3587939" y="6073285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sz="1200" dirty="0">
                <a:solidFill>
                  <a:srgbClr val="0000FF"/>
                </a:solidFill>
                <a:latin typeface="ArialMT"/>
              </a:rPr>
              <a:t>He et al, “Mask R-CNN”, ICCV 2017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82495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dirty="0"/>
              <a:t>Give higher level of understanding than just producing single class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sz="2400" dirty="0"/>
              <a:t>Autonomous navigation</a:t>
            </a:r>
          </a:p>
          <a:p>
            <a:pPr lvl="1"/>
            <a:r>
              <a:rPr lang="en-US" sz="2400" dirty="0"/>
              <a:t>Partially sighted</a:t>
            </a:r>
            <a:br>
              <a:rPr lang="en-US" sz="2400" dirty="0"/>
            </a:br>
            <a:r>
              <a:rPr lang="en-US" sz="2400" dirty="0"/>
              <a:t>Assistance </a:t>
            </a:r>
          </a:p>
          <a:p>
            <a:pPr lvl="1"/>
            <a:r>
              <a:rPr lang="en-US" sz="2400" dirty="0"/>
              <a:t>Medical diagnosis</a:t>
            </a:r>
          </a:p>
          <a:p>
            <a:pPr lvl="1"/>
            <a:r>
              <a:rPr lang="en-US" sz="2400" dirty="0"/>
              <a:t>Image editing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10605D-B400-4E60-AEA1-9CC31F146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60" y="2727933"/>
            <a:ext cx="6961575" cy="34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9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Beyond Instance Segmentation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63648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2A650-7F0F-4527-B018-E95E6DF1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184" y="2009549"/>
            <a:ext cx="10269687" cy="34099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3A0203-C766-4095-97FB-1D5D0E6F8DF8}"/>
              </a:ext>
            </a:extLst>
          </p:cNvPr>
          <p:cNvSpPr txBox="1"/>
          <p:nvPr/>
        </p:nvSpPr>
        <p:spPr>
          <a:xfrm>
            <a:off x="1446614" y="5419511"/>
            <a:ext cx="4319846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Instance Segmentation</a:t>
            </a:r>
          </a:p>
          <a:p>
            <a:pPr algn="ctr"/>
            <a:r>
              <a:rPr lang="en-US" dirty="0"/>
              <a:t>Separate object instances, </a:t>
            </a:r>
            <a:br>
              <a:rPr lang="en-US" dirty="0"/>
            </a:br>
            <a:r>
              <a:rPr lang="en-US" dirty="0"/>
              <a:t>but only </a:t>
            </a:r>
            <a:r>
              <a:rPr lang="en-US" dirty="0">
                <a:solidFill>
                  <a:srgbClr val="FF0000"/>
                </a:solidFill>
              </a:rPr>
              <a:t>things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2B6B29-F9AE-4DC4-8FE3-16B474B155AB}"/>
              </a:ext>
            </a:extLst>
          </p:cNvPr>
          <p:cNvSpPr txBox="1"/>
          <p:nvPr/>
        </p:nvSpPr>
        <p:spPr>
          <a:xfrm>
            <a:off x="6724797" y="5419511"/>
            <a:ext cx="4319846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Semantic Segmentation</a:t>
            </a:r>
          </a:p>
          <a:p>
            <a:pPr algn="ctr"/>
            <a:r>
              <a:rPr lang="en-US" dirty="0"/>
              <a:t>Identify Both </a:t>
            </a:r>
            <a:r>
              <a:rPr lang="en-US" dirty="0">
                <a:solidFill>
                  <a:srgbClr val="FF0000"/>
                </a:solidFill>
              </a:rPr>
              <a:t>things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stuff</a:t>
            </a:r>
            <a:r>
              <a:rPr lang="en-US" dirty="0"/>
              <a:t>, but doesn’t separate instances</a:t>
            </a:r>
          </a:p>
        </p:txBody>
      </p:sp>
    </p:spTree>
    <p:extLst>
      <p:ext uri="{BB962C8B-B14F-4D97-AF65-F5344CB8AC3E}">
        <p14:creationId xmlns:p14="http://schemas.microsoft.com/office/powerpoint/2010/main" val="2023606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242E312-780C-4E6F-B087-97B541D61F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211948"/>
            <a:ext cx="5608320" cy="3823091"/>
          </a:xfrm>
        </p:spPr>
        <p:txBody>
          <a:bodyPr/>
          <a:lstStyle/>
          <a:p>
            <a:r>
              <a:rPr lang="en-US" dirty="0"/>
              <a:t>Label all pixels in the image (both </a:t>
            </a:r>
            <a:r>
              <a:rPr lang="en-US" dirty="0">
                <a:solidFill>
                  <a:srgbClr val="FF0000"/>
                </a:solidFill>
              </a:rPr>
              <a:t>things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stuff</a:t>
            </a:r>
            <a:r>
              <a:rPr lang="en-US" dirty="0"/>
              <a:t>)</a:t>
            </a:r>
          </a:p>
          <a:p>
            <a:r>
              <a:rPr lang="en-US" dirty="0"/>
              <a:t>For “thing” categories also separate into instances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Beyond: Panoptic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87017C-5FF7-4988-B895-E02CA976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61865" y="2060782"/>
            <a:ext cx="5626220" cy="3823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A87F7F-ED64-4464-BD22-3382100FC4ED}"/>
              </a:ext>
            </a:extLst>
          </p:cNvPr>
          <p:cNvSpPr/>
          <p:nvPr/>
        </p:nvSpPr>
        <p:spPr>
          <a:xfrm>
            <a:off x="403915" y="5839056"/>
            <a:ext cx="8553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solidFill>
                  <a:srgbClr val="0000FF"/>
                </a:solidFill>
                <a:latin typeface="ArialMT"/>
              </a:rPr>
              <a:t>Kirillov et al, “Panoptic Segmentation”, CVPR 2019</a:t>
            </a:r>
          </a:p>
          <a:p>
            <a:r>
              <a:rPr lang="da-DK" sz="1200" dirty="0">
                <a:solidFill>
                  <a:srgbClr val="0000FF"/>
                </a:solidFill>
                <a:latin typeface="ArialMT"/>
              </a:rPr>
              <a:t>Kirillov et al, “Panoptic Feature Pyramid Networks”, CVPR 2019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53751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Beyond: Panoptic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92AB4E-3058-4178-B30C-378CBB97D32E}"/>
              </a:ext>
            </a:extLst>
          </p:cNvPr>
          <p:cNvSpPr/>
          <p:nvPr/>
        </p:nvSpPr>
        <p:spPr>
          <a:xfrm>
            <a:off x="403915" y="6071808"/>
            <a:ext cx="85531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solidFill>
                  <a:srgbClr val="0000FF"/>
                </a:solidFill>
                <a:latin typeface="ArialMT"/>
              </a:rPr>
              <a:t>Kirillov et al, “Panoptic Feature Pyramid Networks”, CVPR 2019</a:t>
            </a:r>
            <a:endParaRPr lang="en-US" sz="1200" dirty="0">
              <a:solidFill>
                <a:srgbClr val="0000FF"/>
              </a:solidFill>
              <a:latin typeface="ArialM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0BCA9-A82A-44BE-8698-CAC80A6D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02" y="1977657"/>
            <a:ext cx="9329195" cy="41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70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C410BEA-2E99-4298-8E0D-C383F283FE7F}"/>
              </a:ext>
            </a:extLst>
          </p:cNvPr>
          <p:cNvSpPr/>
          <p:nvPr/>
        </p:nvSpPr>
        <p:spPr>
          <a:xfrm>
            <a:off x="3851425" y="665018"/>
            <a:ext cx="8340575" cy="4025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10">
            <a:extLst>
              <a:ext uri="{FF2B5EF4-FFF2-40B4-BE49-F238E27FC236}">
                <a16:creationId xmlns:a16="http://schemas.microsoft.com/office/drawing/2014/main" id="{7B6D734F-4204-4B66-A042-B3F9394428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51425" y="1249555"/>
            <a:ext cx="6338809" cy="512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FC2E3EC-5574-4D19-826E-9E93271D04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3444628" cy="4025490"/>
          </a:xfrm>
        </p:spPr>
        <p:txBody>
          <a:bodyPr/>
          <a:lstStyle/>
          <a:p>
            <a:r>
              <a:rPr lang="en-US" dirty="0"/>
              <a:t>Add Per-Region “Heads” to Faster/Mask </a:t>
            </a:r>
            <a:br>
              <a:rPr lang="en-US" dirty="0"/>
            </a:br>
            <a:r>
              <a:rPr lang="en-US" dirty="0"/>
              <a:t>R-CNN</a:t>
            </a:r>
          </a:p>
          <a:p>
            <a:pPr lvl="1"/>
            <a:r>
              <a:rPr lang="en-US" dirty="0"/>
              <a:t>Each receives the features after </a:t>
            </a:r>
            <a:r>
              <a:rPr lang="en-US" dirty="0" err="1"/>
              <a:t>RoI</a:t>
            </a:r>
            <a:r>
              <a:rPr lang="en-US" dirty="0"/>
              <a:t> Pool / </a:t>
            </a:r>
            <a:r>
              <a:rPr lang="en-US" dirty="0" err="1"/>
              <a:t>RoI</a:t>
            </a:r>
            <a:r>
              <a:rPr lang="en-US" dirty="0"/>
              <a:t> Align, makes some prediction per-region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General Idea: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53F36-5BA0-4D5A-BB85-A139CB57AD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8029" y="1556280"/>
            <a:ext cx="1765322" cy="5799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EC2429A-A06E-4211-9E22-CED7280F1276}"/>
              </a:ext>
            </a:extLst>
          </p:cNvPr>
          <p:cNvSpPr/>
          <p:nvPr/>
        </p:nvSpPr>
        <p:spPr>
          <a:xfrm rot="20410533">
            <a:off x="9353010" y="2054396"/>
            <a:ext cx="828675" cy="208441"/>
          </a:xfrm>
          <a:prstGeom prst="rightArrow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E1DAE-58D6-4279-9448-E2677D0488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69555" y="2364365"/>
            <a:ext cx="1251639" cy="65351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855DCC-BDF1-479A-9BF3-B8CADD8B52E9}"/>
              </a:ext>
            </a:extLst>
          </p:cNvPr>
          <p:cNvSpPr/>
          <p:nvPr/>
        </p:nvSpPr>
        <p:spPr>
          <a:xfrm rot="273765">
            <a:off x="9411156" y="2457072"/>
            <a:ext cx="828675" cy="208441"/>
          </a:xfrm>
          <a:prstGeom prst="rightArrow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C0B912-AC95-4C98-931B-1558ED2F7939}"/>
              </a:ext>
            </a:extLst>
          </p:cNvPr>
          <p:cNvSpPr/>
          <p:nvPr/>
        </p:nvSpPr>
        <p:spPr>
          <a:xfrm>
            <a:off x="6517178" y="1030777"/>
            <a:ext cx="5562673" cy="2277687"/>
          </a:xfrm>
          <a:custGeom>
            <a:avLst/>
            <a:gdLst>
              <a:gd name="connsiteX0" fmla="*/ 0 w 5546047"/>
              <a:gd name="connsiteY0" fmla="*/ 0 h 1987098"/>
              <a:gd name="connsiteX1" fmla="*/ 5546047 w 5546047"/>
              <a:gd name="connsiteY1" fmla="*/ 0 h 1987098"/>
              <a:gd name="connsiteX2" fmla="*/ 5546047 w 5546047"/>
              <a:gd name="connsiteY2" fmla="*/ 1987098 h 1987098"/>
              <a:gd name="connsiteX3" fmla="*/ 0 w 5546047"/>
              <a:gd name="connsiteY3" fmla="*/ 1987098 h 1987098"/>
              <a:gd name="connsiteX4" fmla="*/ 0 w 5546047"/>
              <a:gd name="connsiteY4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16626 w 5562673"/>
              <a:gd name="connsiteY3" fmla="*/ 1987098 h 1987098"/>
              <a:gd name="connsiteX4" fmla="*/ 0 w 5562673"/>
              <a:gd name="connsiteY4" fmla="*/ 1113906 h 1987098"/>
              <a:gd name="connsiteX5" fmla="*/ 16626 w 5562673"/>
              <a:gd name="connsiteY5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3108960 w 5562673"/>
              <a:gd name="connsiteY3" fmla="*/ 1978429 h 1987098"/>
              <a:gd name="connsiteX4" fmla="*/ 16626 w 5562673"/>
              <a:gd name="connsiteY4" fmla="*/ 1987098 h 1987098"/>
              <a:gd name="connsiteX5" fmla="*/ 0 w 5562673"/>
              <a:gd name="connsiteY5" fmla="*/ 1113906 h 1987098"/>
              <a:gd name="connsiteX6" fmla="*/ 16626 w 5562673"/>
              <a:gd name="connsiteY6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3108960 w 5562673"/>
              <a:gd name="connsiteY3" fmla="*/ 1978429 h 1987098"/>
              <a:gd name="connsiteX4" fmla="*/ 3125586 w 5562673"/>
              <a:gd name="connsiteY4" fmla="*/ 1105949 h 1987098"/>
              <a:gd name="connsiteX5" fmla="*/ 0 w 5562673"/>
              <a:gd name="connsiteY5" fmla="*/ 1113906 h 1987098"/>
              <a:gd name="connsiteX6" fmla="*/ 16626 w 5562673"/>
              <a:gd name="connsiteY6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3108960 w 5562673"/>
              <a:gd name="connsiteY3" fmla="*/ 1978429 h 1987098"/>
              <a:gd name="connsiteX4" fmla="*/ 3125586 w 5562673"/>
              <a:gd name="connsiteY4" fmla="*/ 1105949 h 1987098"/>
              <a:gd name="connsiteX5" fmla="*/ 0 w 5562673"/>
              <a:gd name="connsiteY5" fmla="*/ 896340 h 1987098"/>
              <a:gd name="connsiteX6" fmla="*/ 16626 w 5562673"/>
              <a:gd name="connsiteY6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3108960 w 5562673"/>
              <a:gd name="connsiteY3" fmla="*/ 1978429 h 1987098"/>
              <a:gd name="connsiteX4" fmla="*/ 3025834 w 5562673"/>
              <a:gd name="connsiteY4" fmla="*/ 917392 h 1987098"/>
              <a:gd name="connsiteX5" fmla="*/ 0 w 5562673"/>
              <a:gd name="connsiteY5" fmla="*/ 896340 h 1987098"/>
              <a:gd name="connsiteX6" fmla="*/ 16626 w 5562673"/>
              <a:gd name="connsiteY6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3108960 w 5562673"/>
              <a:gd name="connsiteY3" fmla="*/ 1978429 h 1987098"/>
              <a:gd name="connsiteX4" fmla="*/ 3125587 w 5562673"/>
              <a:gd name="connsiteY4" fmla="*/ 946401 h 1987098"/>
              <a:gd name="connsiteX5" fmla="*/ 0 w 5562673"/>
              <a:gd name="connsiteY5" fmla="*/ 896340 h 1987098"/>
              <a:gd name="connsiteX6" fmla="*/ 16626 w 5562673"/>
              <a:gd name="connsiteY6" fmla="*/ 0 h 1987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73" h="1987098">
                <a:moveTo>
                  <a:pt x="16626" y="0"/>
                </a:moveTo>
                <a:lnTo>
                  <a:pt x="5562673" y="0"/>
                </a:lnTo>
                <a:lnTo>
                  <a:pt x="5562673" y="1987098"/>
                </a:lnTo>
                <a:lnTo>
                  <a:pt x="3108960" y="1978429"/>
                </a:lnTo>
                <a:lnTo>
                  <a:pt x="3125587" y="946401"/>
                </a:lnTo>
                <a:lnTo>
                  <a:pt x="0" y="896340"/>
                </a:lnTo>
                <a:lnTo>
                  <a:pt x="16626" y="0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prstDash val="dash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91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C410BEA-2E99-4298-8E0D-C383F283FE7F}"/>
              </a:ext>
            </a:extLst>
          </p:cNvPr>
          <p:cNvSpPr/>
          <p:nvPr/>
        </p:nvSpPr>
        <p:spPr>
          <a:xfrm>
            <a:off x="3851425" y="665018"/>
            <a:ext cx="8340575" cy="4025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10">
            <a:extLst>
              <a:ext uri="{FF2B5EF4-FFF2-40B4-BE49-F238E27FC236}">
                <a16:creationId xmlns:a16="http://schemas.microsoft.com/office/drawing/2014/main" id="{7B6D734F-4204-4B66-A042-B3F9394428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51425" y="1249555"/>
            <a:ext cx="6338809" cy="512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FC2E3EC-5574-4D19-826E-9E93271D04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3444628" cy="4025490"/>
          </a:xfrm>
        </p:spPr>
        <p:txBody>
          <a:bodyPr/>
          <a:lstStyle/>
          <a:p>
            <a:r>
              <a:rPr lang="en-US" dirty="0"/>
              <a:t>Predict a caption per region!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Dense Captioning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EC2429A-A06E-4211-9E22-CED7280F1276}"/>
              </a:ext>
            </a:extLst>
          </p:cNvPr>
          <p:cNvSpPr/>
          <p:nvPr/>
        </p:nvSpPr>
        <p:spPr>
          <a:xfrm rot="20410533">
            <a:off x="9353010" y="2054396"/>
            <a:ext cx="828675" cy="208441"/>
          </a:xfrm>
          <a:prstGeom prst="rightArrow">
            <a:avLst/>
          </a:prstGeom>
          <a:solidFill>
            <a:srgbClr val="FFC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C0B912-AC95-4C98-931B-1558ED2F7939}"/>
              </a:ext>
            </a:extLst>
          </p:cNvPr>
          <p:cNvSpPr/>
          <p:nvPr/>
        </p:nvSpPr>
        <p:spPr>
          <a:xfrm>
            <a:off x="6517178" y="1030777"/>
            <a:ext cx="5562673" cy="2277687"/>
          </a:xfrm>
          <a:custGeom>
            <a:avLst/>
            <a:gdLst>
              <a:gd name="connsiteX0" fmla="*/ 0 w 5546047"/>
              <a:gd name="connsiteY0" fmla="*/ 0 h 1987098"/>
              <a:gd name="connsiteX1" fmla="*/ 5546047 w 5546047"/>
              <a:gd name="connsiteY1" fmla="*/ 0 h 1987098"/>
              <a:gd name="connsiteX2" fmla="*/ 5546047 w 5546047"/>
              <a:gd name="connsiteY2" fmla="*/ 1987098 h 1987098"/>
              <a:gd name="connsiteX3" fmla="*/ 0 w 5546047"/>
              <a:gd name="connsiteY3" fmla="*/ 1987098 h 1987098"/>
              <a:gd name="connsiteX4" fmla="*/ 0 w 5546047"/>
              <a:gd name="connsiteY4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16626 w 5562673"/>
              <a:gd name="connsiteY3" fmla="*/ 1987098 h 1987098"/>
              <a:gd name="connsiteX4" fmla="*/ 0 w 5562673"/>
              <a:gd name="connsiteY4" fmla="*/ 1113906 h 1987098"/>
              <a:gd name="connsiteX5" fmla="*/ 16626 w 5562673"/>
              <a:gd name="connsiteY5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3108960 w 5562673"/>
              <a:gd name="connsiteY3" fmla="*/ 1978429 h 1987098"/>
              <a:gd name="connsiteX4" fmla="*/ 16626 w 5562673"/>
              <a:gd name="connsiteY4" fmla="*/ 1987098 h 1987098"/>
              <a:gd name="connsiteX5" fmla="*/ 0 w 5562673"/>
              <a:gd name="connsiteY5" fmla="*/ 1113906 h 1987098"/>
              <a:gd name="connsiteX6" fmla="*/ 16626 w 5562673"/>
              <a:gd name="connsiteY6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3108960 w 5562673"/>
              <a:gd name="connsiteY3" fmla="*/ 1978429 h 1987098"/>
              <a:gd name="connsiteX4" fmla="*/ 3125586 w 5562673"/>
              <a:gd name="connsiteY4" fmla="*/ 1105949 h 1987098"/>
              <a:gd name="connsiteX5" fmla="*/ 0 w 5562673"/>
              <a:gd name="connsiteY5" fmla="*/ 1113906 h 1987098"/>
              <a:gd name="connsiteX6" fmla="*/ 16626 w 5562673"/>
              <a:gd name="connsiteY6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3108960 w 5562673"/>
              <a:gd name="connsiteY3" fmla="*/ 1978429 h 1987098"/>
              <a:gd name="connsiteX4" fmla="*/ 3125586 w 5562673"/>
              <a:gd name="connsiteY4" fmla="*/ 1105949 h 1987098"/>
              <a:gd name="connsiteX5" fmla="*/ 0 w 5562673"/>
              <a:gd name="connsiteY5" fmla="*/ 896340 h 1987098"/>
              <a:gd name="connsiteX6" fmla="*/ 16626 w 5562673"/>
              <a:gd name="connsiteY6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3108960 w 5562673"/>
              <a:gd name="connsiteY3" fmla="*/ 1978429 h 1987098"/>
              <a:gd name="connsiteX4" fmla="*/ 3025834 w 5562673"/>
              <a:gd name="connsiteY4" fmla="*/ 917392 h 1987098"/>
              <a:gd name="connsiteX5" fmla="*/ 0 w 5562673"/>
              <a:gd name="connsiteY5" fmla="*/ 896340 h 1987098"/>
              <a:gd name="connsiteX6" fmla="*/ 16626 w 5562673"/>
              <a:gd name="connsiteY6" fmla="*/ 0 h 1987098"/>
              <a:gd name="connsiteX0" fmla="*/ 16626 w 5562673"/>
              <a:gd name="connsiteY0" fmla="*/ 0 h 1987098"/>
              <a:gd name="connsiteX1" fmla="*/ 5562673 w 5562673"/>
              <a:gd name="connsiteY1" fmla="*/ 0 h 1987098"/>
              <a:gd name="connsiteX2" fmla="*/ 5562673 w 5562673"/>
              <a:gd name="connsiteY2" fmla="*/ 1987098 h 1987098"/>
              <a:gd name="connsiteX3" fmla="*/ 3108960 w 5562673"/>
              <a:gd name="connsiteY3" fmla="*/ 1978429 h 1987098"/>
              <a:gd name="connsiteX4" fmla="*/ 3125587 w 5562673"/>
              <a:gd name="connsiteY4" fmla="*/ 946401 h 1987098"/>
              <a:gd name="connsiteX5" fmla="*/ 0 w 5562673"/>
              <a:gd name="connsiteY5" fmla="*/ 896340 h 1987098"/>
              <a:gd name="connsiteX6" fmla="*/ 16626 w 5562673"/>
              <a:gd name="connsiteY6" fmla="*/ 0 h 1987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73" h="1987098">
                <a:moveTo>
                  <a:pt x="16626" y="0"/>
                </a:moveTo>
                <a:lnTo>
                  <a:pt x="5562673" y="0"/>
                </a:lnTo>
                <a:lnTo>
                  <a:pt x="5562673" y="1987098"/>
                </a:lnTo>
                <a:lnTo>
                  <a:pt x="3108960" y="1978429"/>
                </a:lnTo>
                <a:lnTo>
                  <a:pt x="3125587" y="946401"/>
                </a:lnTo>
                <a:lnTo>
                  <a:pt x="0" y="896340"/>
                </a:lnTo>
                <a:lnTo>
                  <a:pt x="16626" y="0"/>
                </a:lnTo>
                <a:close/>
              </a:path>
            </a:pathLst>
          </a:custGeom>
          <a:noFill/>
          <a:ln w="57150">
            <a:solidFill>
              <a:srgbClr val="0000FF"/>
            </a:solidFill>
            <a:prstDash val="dash"/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E6BE1-492A-4FD9-B53E-3CEF6F3AC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128" y="1534241"/>
            <a:ext cx="1511447" cy="11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2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Dense Captioning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24A6F-7934-4BCE-804D-0348A71A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657"/>
            <a:ext cx="12192000" cy="40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65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3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  <a:p>
            <a:r>
              <a:rPr lang="en-US" dirty="0"/>
              <a:t>Image Captioning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F600-6713-48CF-9E1A-B6C7A23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57" y="4528820"/>
            <a:ext cx="1895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2140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Fei-Fei Li, Justin J, Serena Y - Stanford CS231n 2018 Course</a:t>
            </a:r>
            <a:endParaRPr lang="en-US" dirty="0"/>
          </a:p>
          <a:p>
            <a:r>
              <a:rPr lang="en-US" dirty="0"/>
              <a:t>Justin Johnson– EECS498 Lectures, University of Michigan</a:t>
            </a:r>
          </a:p>
          <a:p>
            <a:r>
              <a:rPr lang="en-US" dirty="0"/>
              <a:t>Yogesh Singh Rawat –  CAP5415  Lectures, University of Central Florida</a:t>
            </a:r>
          </a:p>
          <a:p>
            <a:r>
              <a:rPr lang="en-US" dirty="0" err="1"/>
              <a:t>Grauman</a:t>
            </a:r>
            <a:r>
              <a:rPr lang="en-US" dirty="0"/>
              <a:t>, K. and </a:t>
            </a:r>
            <a:r>
              <a:rPr lang="en-US" dirty="0" err="1"/>
              <a:t>Leibe</a:t>
            </a:r>
            <a:r>
              <a:rPr lang="en-US" dirty="0"/>
              <a:t>, B. 2011. Visual Object Recognition. Synthesis Lectures </a:t>
            </a:r>
            <a:r>
              <a:rPr lang="en-US" dirty="0" err="1"/>
              <a:t>Artif</a:t>
            </a:r>
            <a:r>
              <a:rPr lang="en-US" dirty="0"/>
              <a:t>. </a:t>
            </a:r>
            <a:r>
              <a:rPr lang="en-US" dirty="0" err="1"/>
              <a:t>Intell</a:t>
            </a:r>
            <a:r>
              <a:rPr lang="en-US" dirty="0"/>
              <a:t>. Mach. Learn. 5, 1 181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1571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079435"/>
            <a:ext cx="116452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0000FF"/>
                </a:solidFill>
                <a:latin typeface="ArialMT"/>
              </a:rPr>
              <a:t>Shotton</a:t>
            </a:r>
            <a:r>
              <a:rPr lang="en-US" sz="1050" dirty="0">
                <a:solidFill>
                  <a:srgbClr val="0000FF"/>
                </a:solidFill>
                <a:latin typeface="ArialMT"/>
              </a:rPr>
              <a:t> et al, "</a:t>
            </a:r>
            <a:r>
              <a:rPr lang="en-US" sz="1050" dirty="0" err="1">
                <a:solidFill>
                  <a:srgbClr val="0000FF"/>
                </a:solidFill>
                <a:latin typeface="ArialMT"/>
              </a:rPr>
              <a:t>TextonBoost</a:t>
            </a:r>
            <a:r>
              <a:rPr lang="en-US" sz="1050" dirty="0">
                <a:solidFill>
                  <a:srgbClr val="0000FF"/>
                </a:solidFill>
                <a:latin typeface="ArialMT"/>
              </a:rPr>
              <a:t> for Image Understanding: Multi-Class Object Recognition and Segmentation by Jointly Modeling Texture, Layout, and Context", IJCV 2007</a:t>
            </a:r>
            <a:endParaRPr lang="en-US" sz="1050" dirty="0">
              <a:solidFill>
                <a:srgbClr val="0000FF"/>
              </a:solidFill>
            </a:endParaRPr>
          </a:p>
        </p:txBody>
      </p:sp>
      <p:pic>
        <p:nvPicPr>
          <p:cNvPr id="10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712" y="2155135"/>
            <a:ext cx="68865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1" y="6356351"/>
            <a:ext cx="358775" cy="365125"/>
          </a:xfrm>
        </p:spPr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2482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Early Problems</a:t>
            </a:r>
          </a:p>
          <a:p>
            <a:pPr lvl="1"/>
            <a:r>
              <a:rPr lang="en-US" sz="2400" dirty="0"/>
              <a:t>Did not use deep learning</a:t>
            </a:r>
          </a:p>
          <a:p>
            <a:pPr lvl="1"/>
            <a:r>
              <a:rPr lang="en-US" sz="2400" dirty="0"/>
              <a:t>Do not differentiate instances</a:t>
            </a:r>
          </a:p>
          <a:p>
            <a:pPr lvl="1"/>
            <a:r>
              <a:rPr lang="en-US" sz="2400" dirty="0"/>
              <a:t>only care about pixels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Not quite informative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2D4ACC-A534-4EB4-A1DF-75E521C811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5999" y="1977657"/>
            <a:ext cx="4414112" cy="35013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Semantic Segmentation as Classification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2933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4773</TotalTime>
  <Words>2014</Words>
  <Application>Microsoft Office PowerPoint</Application>
  <PresentationFormat>Widescreen</PresentationFormat>
  <Paragraphs>555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Arial-BoldMT</vt:lpstr>
      <vt:lpstr>ArialMT</vt:lpstr>
      <vt:lpstr>Brush Script Std</vt:lpstr>
      <vt:lpstr>Calibri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Semantic Segmentation</vt:lpstr>
      <vt:lpstr>Image Segmentation</vt:lpstr>
      <vt:lpstr>Semantic Segmentation</vt:lpstr>
      <vt:lpstr>Semantic Segmentation</vt:lpstr>
      <vt:lpstr>Semantic Segmentation</vt:lpstr>
      <vt:lpstr>Semantic Segmentation</vt:lpstr>
      <vt:lpstr>Semantic Segmentation as Classification</vt:lpstr>
      <vt:lpstr>Semantic Segmentation: Sliding Window</vt:lpstr>
      <vt:lpstr>Semantic Segmentation: Fully Convolutional Network</vt:lpstr>
      <vt:lpstr>Semantic Segmentation: Fully Convolutional Network</vt:lpstr>
      <vt:lpstr>Semantic Segmentation: Fully Convolutional Network</vt:lpstr>
      <vt:lpstr>In-Network Upsampling: "Unpooling"</vt:lpstr>
      <vt:lpstr>In-Network Upsampling: "Bed of Nails“ Unpooling</vt:lpstr>
      <vt:lpstr>In-Network Upsampling: Nearest Neighbor Unpooling</vt:lpstr>
      <vt:lpstr>In-Network Upsampling: Bilinear Interpolation</vt:lpstr>
      <vt:lpstr>In-Network Upsampling: Bicubic Interpolation</vt:lpstr>
      <vt:lpstr>In-Network Upsampling: “Max Unpooling”</vt:lpstr>
      <vt:lpstr>"Max Unpooling" Unpooling</vt:lpstr>
      <vt:lpstr>In-Network Upsampling: Transpose Convolution</vt:lpstr>
      <vt:lpstr>Normal 3x3 Convolution</vt:lpstr>
      <vt:lpstr>Normal 3x3 Convolution</vt:lpstr>
      <vt:lpstr>Transpose Convolution</vt:lpstr>
      <vt:lpstr>Transpose Convolution</vt:lpstr>
      <vt:lpstr>Transpose Convolution</vt:lpstr>
      <vt:lpstr>Transpose Convolution</vt:lpstr>
      <vt:lpstr>Transpose Convolution</vt:lpstr>
      <vt:lpstr>Learnable Upsampling: "Deconvolution"</vt:lpstr>
      <vt:lpstr>Semantic Segmentation: “Deconvolution” Network</vt:lpstr>
      <vt:lpstr>Semantic Segmentation</vt:lpstr>
      <vt:lpstr>Semantic Segmentation: SegNet</vt:lpstr>
      <vt:lpstr>Semantic Segmentation: U-Net</vt:lpstr>
      <vt:lpstr>Instance Segmentation</vt:lpstr>
      <vt:lpstr>Things and Stuff</vt:lpstr>
      <vt:lpstr>Computer Vision Tasks</vt:lpstr>
      <vt:lpstr>Instance Segmentation</vt:lpstr>
      <vt:lpstr>Instance Segmentation</vt:lpstr>
      <vt:lpstr>Instance Segmentation Approach</vt:lpstr>
      <vt:lpstr>Instance Segmentation</vt:lpstr>
      <vt:lpstr>Mask R-CNN</vt:lpstr>
      <vt:lpstr>Mask R-CNN</vt:lpstr>
      <vt:lpstr>Faster R-CNN</vt:lpstr>
      <vt:lpstr>Mask R-CNN</vt:lpstr>
      <vt:lpstr>Mask R-CNN</vt:lpstr>
      <vt:lpstr>Mask R-CNN - Backbone</vt:lpstr>
      <vt:lpstr>Mask R-CNN - Feature Pyramid Network</vt:lpstr>
      <vt:lpstr>Mask R-CNN</vt:lpstr>
      <vt:lpstr>Mask R-CNN</vt:lpstr>
      <vt:lpstr>Mask R-CNN Example Training Target</vt:lpstr>
      <vt:lpstr>Mask R-CNN:  Very Good Results!</vt:lpstr>
      <vt:lpstr>Mask R-CNN: Very Good Results!</vt:lpstr>
      <vt:lpstr>Mask R-CNN: Very Good Results!</vt:lpstr>
      <vt:lpstr>Mask R-CNN: Very Good Results!</vt:lpstr>
      <vt:lpstr>Mask R-CNN: Also does pose!</vt:lpstr>
      <vt:lpstr>Mask R-CNN</vt:lpstr>
      <vt:lpstr>Mask R-CNN</vt:lpstr>
      <vt:lpstr>Mask R-CNN: Very Good Results!</vt:lpstr>
      <vt:lpstr>Mask R-CNN: Very Good Results!</vt:lpstr>
      <vt:lpstr>Beyond Instance Segmentation</vt:lpstr>
      <vt:lpstr>Computer Vision Tasks</vt:lpstr>
      <vt:lpstr>Beyond: Panoptic Segmentation</vt:lpstr>
      <vt:lpstr>Beyond: Panoptic Segmentation</vt:lpstr>
      <vt:lpstr>General Idea:</vt:lpstr>
      <vt:lpstr>Dense Captioning</vt:lpstr>
      <vt:lpstr>Dense Captioning</vt:lpstr>
      <vt:lpstr>Question?</vt:lpstr>
      <vt:lpstr>Next Agenda</vt:lpstr>
      <vt:lpstr>References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 Arifianto</cp:lastModifiedBy>
  <cp:revision>514</cp:revision>
  <dcterms:created xsi:type="dcterms:W3CDTF">2012-11-14T18:53:32Z</dcterms:created>
  <dcterms:modified xsi:type="dcterms:W3CDTF">2020-12-04T18:31:43Z</dcterms:modified>
</cp:coreProperties>
</file>